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0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1264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669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8074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76479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4884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53288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693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0098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8503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6908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5312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3717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22122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0527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8932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7336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5741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4146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52551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90956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9360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67765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860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264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669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8074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76479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14884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53288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1693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0098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8503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6908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45312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83717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2122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0527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98932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7336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75741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14146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2551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90956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29360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67765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860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264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9669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38074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76479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214884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53288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1693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30098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68503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06908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45312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83717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22122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60527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98932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37336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75741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14146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52551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90956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9360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67765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22860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61264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9669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38074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76479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214884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253288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291693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30098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368503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406908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445312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483717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522122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560527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598932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637336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675741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714146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52551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90956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829360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67765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22860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61264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99669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38074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76479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214884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253288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291693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330098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368503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406908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445312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483717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522122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560527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598932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637336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675741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714146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752551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790956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829360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867765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22860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61264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99669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138074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176479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14884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53288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91693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330098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368503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406908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445312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483717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522122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560527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598932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637336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675741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714146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752551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790956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829360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867765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22860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61264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99669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138074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176479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214884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253288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291693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330098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368503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06908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45312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83717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522122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560527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598932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637336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675741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714146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752551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790956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829360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867765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22860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61264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99669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138074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176479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214884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253288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291693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330098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368503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406908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445312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483717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522122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560527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598932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37336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75741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714146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752551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790956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829360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867765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22860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1264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99669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138074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176479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214884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253288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291693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330098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368503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406908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445312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483717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522122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560527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598932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637336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675741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714146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752551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790956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29360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67765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22860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61264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99669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138074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176479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214884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253288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291693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330098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368503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406908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445312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483717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522122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560527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598932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637336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675741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714146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752551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790956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829360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867765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2" name="Text 230"/>
          <p:cNvSpPr/>
          <p:nvPr/>
        </p:nvSpPr>
        <p:spPr>
          <a:xfrm>
            <a:off x="59436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Diagnostisches Beobachtungsraster</a:t>
            </a:r>
            <a:endParaRPr lang="en-US" sz="800" dirty="0"/>
          </a:p>
        </p:txBody>
      </p:sp>
      <p:sp>
        <p:nvSpPr>
          <p:cNvPr id="233" name="Text 231"/>
          <p:cNvSpPr/>
          <p:nvPr/>
        </p:nvSpPr>
        <p:spPr>
          <a:xfrm>
            <a:off x="566928" y="365760"/>
            <a:ext cx="8412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Wahrnehmungsverzerrungen in den drei Wertedimensionen</a:t>
            </a:r>
            <a:endParaRPr lang="en-US" sz="2200" dirty="0"/>
          </a:p>
        </p:txBody>
      </p:sp>
      <p:sp>
        <p:nvSpPr>
          <p:cNvPr id="234" name="Text 232"/>
          <p:cNvSpPr/>
          <p:nvPr/>
        </p:nvSpPr>
        <p:spPr>
          <a:xfrm>
            <a:off x="594360" y="85953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Biases, Blindstellen und diagnostische Gegenbewegungen</a:t>
            </a:r>
            <a:endParaRPr lang="en-US" sz="1300" dirty="0"/>
          </a:p>
        </p:txBody>
      </p:sp>
      <p:sp>
        <p:nvSpPr>
          <p:cNvPr id="235" name="Shape 233"/>
          <p:cNvSpPr/>
          <p:nvPr/>
        </p:nvSpPr>
        <p:spPr>
          <a:xfrm>
            <a:off x="566928" y="1188720"/>
            <a:ext cx="8010144" cy="0"/>
          </a:xfrm>
          <a:prstGeom prst="line">
            <a:avLst/>
          </a:prstGeom>
          <a:noFill/>
          <a:ln w="7620">
            <a:solidFill>
              <a:srgbClr val="C8C4BC"/>
            </a:solidFill>
            <a:prstDash val="solid"/>
          </a:ln>
        </p:spPr>
      </p:sp>
      <p:pic>
        <p:nvPicPr>
          <p:cNvPr id="23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61872"/>
            <a:ext cx="8229600" cy="3817507"/>
          </a:xfrm>
          <a:prstGeom prst="rect">
            <a:avLst/>
          </a:prstGeom>
        </p:spPr>
      </p:pic>
      <p:sp>
        <p:nvSpPr>
          <p:cNvPr id="237" name="Shape 234"/>
          <p:cNvSpPr/>
          <p:nvPr/>
        </p:nvSpPr>
        <p:spPr>
          <a:xfrm>
            <a:off x="566928" y="4846320"/>
            <a:ext cx="8010144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38" name="Text 235"/>
          <p:cNvSpPr/>
          <p:nvPr/>
        </p:nvSpPr>
        <p:spPr>
          <a:xfrm>
            <a:off x="594360" y="4882896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15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profilingvalues  ·  Diagnostik &amp; Entwicklung</a:t>
            </a:r>
            <a:endParaRPr lang="en-US" sz="700" dirty="0"/>
          </a:p>
        </p:txBody>
      </p:sp>
      <p:sp>
        <p:nvSpPr>
          <p:cNvPr id="239" name="Text 236"/>
          <p:cNvSpPr/>
          <p:nvPr/>
        </p:nvSpPr>
        <p:spPr>
          <a:xfrm>
            <a:off x="4754880" y="4882896"/>
            <a:ext cx="3383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i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Kognitive Verzerrungen in der Wertediagnostik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Wahrnehmungsverzerrungen – Gesamtübersicht</dc:title>
  <dc:subject>PptxGenJS Presentation</dc:subject>
  <dc:creator>PptxGenJS</dc:creator>
  <cp:lastModifiedBy>PptxGenJS</cp:lastModifiedBy>
  <cp:revision>1</cp:revision>
  <dcterms:created xsi:type="dcterms:W3CDTF">2026-05-22T17:43:57Z</dcterms:created>
  <dcterms:modified xsi:type="dcterms:W3CDTF">2026-05-22T17:43:57Z</dcterms:modified>
</cp:coreProperties>
</file>