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60" d="100"/>
          <a:sy n="160" d="100"/>
        </p:scale>
        <p:origin x="514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0342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F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28600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612648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" name="Shape 2"/>
          <p:cNvSpPr/>
          <p:nvPr/>
        </p:nvSpPr>
        <p:spPr>
          <a:xfrm>
            <a:off x="996696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1380744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Shape 4"/>
          <p:cNvSpPr/>
          <p:nvPr/>
        </p:nvSpPr>
        <p:spPr>
          <a:xfrm>
            <a:off x="1764792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" name="Shape 5"/>
          <p:cNvSpPr/>
          <p:nvPr/>
        </p:nvSpPr>
        <p:spPr>
          <a:xfrm>
            <a:off x="2148840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" name="Shape 6"/>
          <p:cNvSpPr/>
          <p:nvPr/>
        </p:nvSpPr>
        <p:spPr>
          <a:xfrm>
            <a:off x="2532888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Shape 7"/>
          <p:cNvSpPr/>
          <p:nvPr/>
        </p:nvSpPr>
        <p:spPr>
          <a:xfrm>
            <a:off x="2916936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Shape 8"/>
          <p:cNvSpPr/>
          <p:nvPr/>
        </p:nvSpPr>
        <p:spPr>
          <a:xfrm>
            <a:off x="3300984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Shape 9"/>
          <p:cNvSpPr/>
          <p:nvPr/>
        </p:nvSpPr>
        <p:spPr>
          <a:xfrm>
            <a:off x="3685032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" name="Shape 10"/>
          <p:cNvSpPr/>
          <p:nvPr/>
        </p:nvSpPr>
        <p:spPr>
          <a:xfrm>
            <a:off x="4069080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Shape 11"/>
          <p:cNvSpPr/>
          <p:nvPr/>
        </p:nvSpPr>
        <p:spPr>
          <a:xfrm>
            <a:off x="4453128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Shape 12"/>
          <p:cNvSpPr/>
          <p:nvPr/>
        </p:nvSpPr>
        <p:spPr>
          <a:xfrm>
            <a:off x="4837176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" name="Shape 13"/>
          <p:cNvSpPr/>
          <p:nvPr/>
        </p:nvSpPr>
        <p:spPr>
          <a:xfrm>
            <a:off x="5221224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Shape 14"/>
          <p:cNvSpPr/>
          <p:nvPr/>
        </p:nvSpPr>
        <p:spPr>
          <a:xfrm>
            <a:off x="5605272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Shape 15"/>
          <p:cNvSpPr/>
          <p:nvPr/>
        </p:nvSpPr>
        <p:spPr>
          <a:xfrm>
            <a:off x="5989320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" name="Shape 16"/>
          <p:cNvSpPr/>
          <p:nvPr/>
        </p:nvSpPr>
        <p:spPr>
          <a:xfrm>
            <a:off x="6373368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Shape 17"/>
          <p:cNvSpPr/>
          <p:nvPr/>
        </p:nvSpPr>
        <p:spPr>
          <a:xfrm>
            <a:off x="6757416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" name="Shape 18"/>
          <p:cNvSpPr/>
          <p:nvPr/>
        </p:nvSpPr>
        <p:spPr>
          <a:xfrm>
            <a:off x="7141464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" name="Shape 19"/>
          <p:cNvSpPr/>
          <p:nvPr/>
        </p:nvSpPr>
        <p:spPr>
          <a:xfrm>
            <a:off x="7525512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" name="Shape 20"/>
          <p:cNvSpPr/>
          <p:nvPr/>
        </p:nvSpPr>
        <p:spPr>
          <a:xfrm>
            <a:off x="7909560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" name="Shape 21"/>
          <p:cNvSpPr/>
          <p:nvPr/>
        </p:nvSpPr>
        <p:spPr>
          <a:xfrm>
            <a:off x="8293608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" name="Shape 22"/>
          <p:cNvSpPr/>
          <p:nvPr/>
        </p:nvSpPr>
        <p:spPr>
          <a:xfrm>
            <a:off x="8677656" y="105156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" name="Shape 23"/>
          <p:cNvSpPr/>
          <p:nvPr/>
        </p:nvSpPr>
        <p:spPr>
          <a:xfrm>
            <a:off x="228600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" name="Shape 24"/>
          <p:cNvSpPr/>
          <p:nvPr/>
        </p:nvSpPr>
        <p:spPr>
          <a:xfrm>
            <a:off x="612648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7" name="Shape 25"/>
          <p:cNvSpPr/>
          <p:nvPr/>
        </p:nvSpPr>
        <p:spPr>
          <a:xfrm>
            <a:off x="996696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8" name="Shape 26"/>
          <p:cNvSpPr/>
          <p:nvPr/>
        </p:nvSpPr>
        <p:spPr>
          <a:xfrm>
            <a:off x="1380744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9" name="Shape 27"/>
          <p:cNvSpPr/>
          <p:nvPr/>
        </p:nvSpPr>
        <p:spPr>
          <a:xfrm>
            <a:off x="1764792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0" name="Shape 28"/>
          <p:cNvSpPr/>
          <p:nvPr/>
        </p:nvSpPr>
        <p:spPr>
          <a:xfrm>
            <a:off x="2148840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1" name="Shape 29"/>
          <p:cNvSpPr/>
          <p:nvPr/>
        </p:nvSpPr>
        <p:spPr>
          <a:xfrm>
            <a:off x="2532888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2" name="Shape 30"/>
          <p:cNvSpPr/>
          <p:nvPr/>
        </p:nvSpPr>
        <p:spPr>
          <a:xfrm>
            <a:off x="2916936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3" name="Shape 31"/>
          <p:cNvSpPr/>
          <p:nvPr/>
        </p:nvSpPr>
        <p:spPr>
          <a:xfrm>
            <a:off x="3300984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4" name="Shape 32"/>
          <p:cNvSpPr/>
          <p:nvPr/>
        </p:nvSpPr>
        <p:spPr>
          <a:xfrm>
            <a:off x="3685032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5" name="Shape 33"/>
          <p:cNvSpPr/>
          <p:nvPr/>
        </p:nvSpPr>
        <p:spPr>
          <a:xfrm>
            <a:off x="4069080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6" name="Shape 34"/>
          <p:cNvSpPr/>
          <p:nvPr/>
        </p:nvSpPr>
        <p:spPr>
          <a:xfrm>
            <a:off x="4453128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7" name="Shape 35"/>
          <p:cNvSpPr/>
          <p:nvPr/>
        </p:nvSpPr>
        <p:spPr>
          <a:xfrm>
            <a:off x="4837176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8" name="Shape 36"/>
          <p:cNvSpPr/>
          <p:nvPr/>
        </p:nvSpPr>
        <p:spPr>
          <a:xfrm>
            <a:off x="5221224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9" name="Shape 37"/>
          <p:cNvSpPr/>
          <p:nvPr/>
        </p:nvSpPr>
        <p:spPr>
          <a:xfrm>
            <a:off x="5605272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0" name="Shape 38"/>
          <p:cNvSpPr/>
          <p:nvPr/>
        </p:nvSpPr>
        <p:spPr>
          <a:xfrm>
            <a:off x="5989320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1" name="Shape 39"/>
          <p:cNvSpPr/>
          <p:nvPr/>
        </p:nvSpPr>
        <p:spPr>
          <a:xfrm>
            <a:off x="6373368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2" name="Shape 40"/>
          <p:cNvSpPr/>
          <p:nvPr/>
        </p:nvSpPr>
        <p:spPr>
          <a:xfrm>
            <a:off x="6757416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3" name="Shape 41"/>
          <p:cNvSpPr/>
          <p:nvPr/>
        </p:nvSpPr>
        <p:spPr>
          <a:xfrm>
            <a:off x="7141464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4" name="Shape 42"/>
          <p:cNvSpPr/>
          <p:nvPr/>
        </p:nvSpPr>
        <p:spPr>
          <a:xfrm>
            <a:off x="7525512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5" name="Shape 43"/>
          <p:cNvSpPr/>
          <p:nvPr/>
        </p:nvSpPr>
        <p:spPr>
          <a:xfrm>
            <a:off x="7909560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6" name="Shape 44"/>
          <p:cNvSpPr/>
          <p:nvPr/>
        </p:nvSpPr>
        <p:spPr>
          <a:xfrm>
            <a:off x="8293608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7" name="Shape 45"/>
          <p:cNvSpPr/>
          <p:nvPr/>
        </p:nvSpPr>
        <p:spPr>
          <a:xfrm>
            <a:off x="8677656" y="143560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8" name="Shape 46"/>
          <p:cNvSpPr/>
          <p:nvPr/>
        </p:nvSpPr>
        <p:spPr>
          <a:xfrm>
            <a:off x="228600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9" name="Shape 47"/>
          <p:cNvSpPr/>
          <p:nvPr/>
        </p:nvSpPr>
        <p:spPr>
          <a:xfrm>
            <a:off x="612648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0" name="Shape 48"/>
          <p:cNvSpPr/>
          <p:nvPr/>
        </p:nvSpPr>
        <p:spPr>
          <a:xfrm>
            <a:off x="996696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1" name="Shape 49"/>
          <p:cNvSpPr/>
          <p:nvPr/>
        </p:nvSpPr>
        <p:spPr>
          <a:xfrm>
            <a:off x="1380744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2" name="Shape 50"/>
          <p:cNvSpPr/>
          <p:nvPr/>
        </p:nvSpPr>
        <p:spPr>
          <a:xfrm>
            <a:off x="1764792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3" name="Shape 51"/>
          <p:cNvSpPr/>
          <p:nvPr/>
        </p:nvSpPr>
        <p:spPr>
          <a:xfrm>
            <a:off x="2148840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4" name="Shape 52"/>
          <p:cNvSpPr/>
          <p:nvPr/>
        </p:nvSpPr>
        <p:spPr>
          <a:xfrm>
            <a:off x="2532888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5" name="Shape 53"/>
          <p:cNvSpPr/>
          <p:nvPr/>
        </p:nvSpPr>
        <p:spPr>
          <a:xfrm>
            <a:off x="2916936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6" name="Shape 54"/>
          <p:cNvSpPr/>
          <p:nvPr/>
        </p:nvSpPr>
        <p:spPr>
          <a:xfrm>
            <a:off x="3300984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7" name="Shape 55"/>
          <p:cNvSpPr/>
          <p:nvPr/>
        </p:nvSpPr>
        <p:spPr>
          <a:xfrm>
            <a:off x="3685032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8" name="Shape 56"/>
          <p:cNvSpPr/>
          <p:nvPr/>
        </p:nvSpPr>
        <p:spPr>
          <a:xfrm>
            <a:off x="4069080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9" name="Shape 57"/>
          <p:cNvSpPr/>
          <p:nvPr/>
        </p:nvSpPr>
        <p:spPr>
          <a:xfrm>
            <a:off x="4453128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0" name="Shape 58"/>
          <p:cNvSpPr/>
          <p:nvPr/>
        </p:nvSpPr>
        <p:spPr>
          <a:xfrm>
            <a:off x="4837176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1" name="Shape 59"/>
          <p:cNvSpPr/>
          <p:nvPr/>
        </p:nvSpPr>
        <p:spPr>
          <a:xfrm>
            <a:off x="5221224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2" name="Shape 60"/>
          <p:cNvSpPr/>
          <p:nvPr/>
        </p:nvSpPr>
        <p:spPr>
          <a:xfrm>
            <a:off x="5605272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3" name="Shape 61"/>
          <p:cNvSpPr/>
          <p:nvPr/>
        </p:nvSpPr>
        <p:spPr>
          <a:xfrm>
            <a:off x="5989320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4" name="Shape 62"/>
          <p:cNvSpPr/>
          <p:nvPr/>
        </p:nvSpPr>
        <p:spPr>
          <a:xfrm>
            <a:off x="6373368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5" name="Shape 63"/>
          <p:cNvSpPr/>
          <p:nvPr/>
        </p:nvSpPr>
        <p:spPr>
          <a:xfrm>
            <a:off x="6757416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6" name="Shape 64"/>
          <p:cNvSpPr/>
          <p:nvPr/>
        </p:nvSpPr>
        <p:spPr>
          <a:xfrm>
            <a:off x="7141464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7" name="Shape 65"/>
          <p:cNvSpPr/>
          <p:nvPr/>
        </p:nvSpPr>
        <p:spPr>
          <a:xfrm>
            <a:off x="7525512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8" name="Shape 66"/>
          <p:cNvSpPr/>
          <p:nvPr/>
        </p:nvSpPr>
        <p:spPr>
          <a:xfrm>
            <a:off x="7909560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9" name="Shape 67"/>
          <p:cNvSpPr/>
          <p:nvPr/>
        </p:nvSpPr>
        <p:spPr>
          <a:xfrm>
            <a:off x="8293608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0" name="Shape 68"/>
          <p:cNvSpPr/>
          <p:nvPr/>
        </p:nvSpPr>
        <p:spPr>
          <a:xfrm>
            <a:off x="8677656" y="181965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1" name="Shape 69"/>
          <p:cNvSpPr/>
          <p:nvPr/>
        </p:nvSpPr>
        <p:spPr>
          <a:xfrm>
            <a:off x="228600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2" name="Shape 70"/>
          <p:cNvSpPr/>
          <p:nvPr/>
        </p:nvSpPr>
        <p:spPr>
          <a:xfrm>
            <a:off x="612648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3" name="Shape 71"/>
          <p:cNvSpPr/>
          <p:nvPr/>
        </p:nvSpPr>
        <p:spPr>
          <a:xfrm>
            <a:off x="996696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4" name="Shape 72"/>
          <p:cNvSpPr/>
          <p:nvPr/>
        </p:nvSpPr>
        <p:spPr>
          <a:xfrm>
            <a:off x="1380744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5" name="Shape 73"/>
          <p:cNvSpPr/>
          <p:nvPr/>
        </p:nvSpPr>
        <p:spPr>
          <a:xfrm>
            <a:off x="1764792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6" name="Shape 74"/>
          <p:cNvSpPr/>
          <p:nvPr/>
        </p:nvSpPr>
        <p:spPr>
          <a:xfrm>
            <a:off x="2148840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7" name="Shape 75"/>
          <p:cNvSpPr/>
          <p:nvPr/>
        </p:nvSpPr>
        <p:spPr>
          <a:xfrm>
            <a:off x="2532888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8" name="Shape 76"/>
          <p:cNvSpPr/>
          <p:nvPr/>
        </p:nvSpPr>
        <p:spPr>
          <a:xfrm>
            <a:off x="2916936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9" name="Shape 77"/>
          <p:cNvSpPr/>
          <p:nvPr/>
        </p:nvSpPr>
        <p:spPr>
          <a:xfrm>
            <a:off x="3300984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0" name="Shape 78"/>
          <p:cNvSpPr/>
          <p:nvPr/>
        </p:nvSpPr>
        <p:spPr>
          <a:xfrm>
            <a:off x="3685032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1" name="Shape 79"/>
          <p:cNvSpPr/>
          <p:nvPr/>
        </p:nvSpPr>
        <p:spPr>
          <a:xfrm>
            <a:off x="4069080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2" name="Shape 80"/>
          <p:cNvSpPr/>
          <p:nvPr/>
        </p:nvSpPr>
        <p:spPr>
          <a:xfrm>
            <a:off x="4453128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3" name="Shape 81"/>
          <p:cNvSpPr/>
          <p:nvPr/>
        </p:nvSpPr>
        <p:spPr>
          <a:xfrm>
            <a:off x="4837176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4" name="Shape 82"/>
          <p:cNvSpPr/>
          <p:nvPr/>
        </p:nvSpPr>
        <p:spPr>
          <a:xfrm>
            <a:off x="5221224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5" name="Shape 83"/>
          <p:cNvSpPr/>
          <p:nvPr/>
        </p:nvSpPr>
        <p:spPr>
          <a:xfrm>
            <a:off x="5605272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6" name="Shape 84"/>
          <p:cNvSpPr/>
          <p:nvPr/>
        </p:nvSpPr>
        <p:spPr>
          <a:xfrm>
            <a:off x="5989320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7" name="Shape 85"/>
          <p:cNvSpPr/>
          <p:nvPr/>
        </p:nvSpPr>
        <p:spPr>
          <a:xfrm>
            <a:off x="6373368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8" name="Shape 86"/>
          <p:cNvSpPr/>
          <p:nvPr/>
        </p:nvSpPr>
        <p:spPr>
          <a:xfrm>
            <a:off x="6757416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9" name="Shape 87"/>
          <p:cNvSpPr/>
          <p:nvPr/>
        </p:nvSpPr>
        <p:spPr>
          <a:xfrm>
            <a:off x="7141464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0" name="Shape 88"/>
          <p:cNvSpPr/>
          <p:nvPr/>
        </p:nvSpPr>
        <p:spPr>
          <a:xfrm>
            <a:off x="7525512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1" name="Shape 89"/>
          <p:cNvSpPr/>
          <p:nvPr/>
        </p:nvSpPr>
        <p:spPr>
          <a:xfrm>
            <a:off x="7909560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2" name="Shape 90"/>
          <p:cNvSpPr/>
          <p:nvPr/>
        </p:nvSpPr>
        <p:spPr>
          <a:xfrm>
            <a:off x="8293608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3" name="Shape 91"/>
          <p:cNvSpPr/>
          <p:nvPr/>
        </p:nvSpPr>
        <p:spPr>
          <a:xfrm>
            <a:off x="8677656" y="220370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4" name="Shape 92"/>
          <p:cNvSpPr/>
          <p:nvPr/>
        </p:nvSpPr>
        <p:spPr>
          <a:xfrm>
            <a:off x="228600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5" name="Shape 93"/>
          <p:cNvSpPr/>
          <p:nvPr/>
        </p:nvSpPr>
        <p:spPr>
          <a:xfrm>
            <a:off x="612648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6" name="Shape 94"/>
          <p:cNvSpPr/>
          <p:nvPr/>
        </p:nvSpPr>
        <p:spPr>
          <a:xfrm>
            <a:off x="996696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7" name="Shape 95"/>
          <p:cNvSpPr/>
          <p:nvPr/>
        </p:nvSpPr>
        <p:spPr>
          <a:xfrm>
            <a:off x="1380744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8" name="Shape 96"/>
          <p:cNvSpPr/>
          <p:nvPr/>
        </p:nvSpPr>
        <p:spPr>
          <a:xfrm>
            <a:off x="1764792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9" name="Shape 97"/>
          <p:cNvSpPr/>
          <p:nvPr/>
        </p:nvSpPr>
        <p:spPr>
          <a:xfrm>
            <a:off x="2148840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0" name="Shape 98"/>
          <p:cNvSpPr/>
          <p:nvPr/>
        </p:nvSpPr>
        <p:spPr>
          <a:xfrm>
            <a:off x="2532888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1" name="Shape 99"/>
          <p:cNvSpPr/>
          <p:nvPr/>
        </p:nvSpPr>
        <p:spPr>
          <a:xfrm>
            <a:off x="2916936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2" name="Shape 100"/>
          <p:cNvSpPr/>
          <p:nvPr/>
        </p:nvSpPr>
        <p:spPr>
          <a:xfrm>
            <a:off x="3300984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3" name="Shape 101"/>
          <p:cNvSpPr/>
          <p:nvPr/>
        </p:nvSpPr>
        <p:spPr>
          <a:xfrm>
            <a:off x="3685032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4" name="Shape 102"/>
          <p:cNvSpPr/>
          <p:nvPr/>
        </p:nvSpPr>
        <p:spPr>
          <a:xfrm>
            <a:off x="4069080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5" name="Shape 103"/>
          <p:cNvSpPr/>
          <p:nvPr/>
        </p:nvSpPr>
        <p:spPr>
          <a:xfrm>
            <a:off x="4453128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6" name="Shape 104"/>
          <p:cNvSpPr/>
          <p:nvPr/>
        </p:nvSpPr>
        <p:spPr>
          <a:xfrm>
            <a:off x="4837176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7" name="Shape 105"/>
          <p:cNvSpPr/>
          <p:nvPr/>
        </p:nvSpPr>
        <p:spPr>
          <a:xfrm>
            <a:off x="5221224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8" name="Shape 106"/>
          <p:cNvSpPr/>
          <p:nvPr/>
        </p:nvSpPr>
        <p:spPr>
          <a:xfrm>
            <a:off x="5605272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9" name="Shape 107"/>
          <p:cNvSpPr/>
          <p:nvPr/>
        </p:nvSpPr>
        <p:spPr>
          <a:xfrm>
            <a:off x="5989320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0" name="Shape 108"/>
          <p:cNvSpPr/>
          <p:nvPr/>
        </p:nvSpPr>
        <p:spPr>
          <a:xfrm>
            <a:off x="6373368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1" name="Shape 109"/>
          <p:cNvSpPr/>
          <p:nvPr/>
        </p:nvSpPr>
        <p:spPr>
          <a:xfrm>
            <a:off x="6757416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2" name="Shape 110"/>
          <p:cNvSpPr/>
          <p:nvPr/>
        </p:nvSpPr>
        <p:spPr>
          <a:xfrm>
            <a:off x="7141464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3" name="Shape 111"/>
          <p:cNvSpPr/>
          <p:nvPr/>
        </p:nvSpPr>
        <p:spPr>
          <a:xfrm>
            <a:off x="7525512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4" name="Shape 112"/>
          <p:cNvSpPr/>
          <p:nvPr/>
        </p:nvSpPr>
        <p:spPr>
          <a:xfrm>
            <a:off x="7909560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5" name="Shape 113"/>
          <p:cNvSpPr/>
          <p:nvPr/>
        </p:nvSpPr>
        <p:spPr>
          <a:xfrm>
            <a:off x="8293608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6" name="Shape 114"/>
          <p:cNvSpPr/>
          <p:nvPr/>
        </p:nvSpPr>
        <p:spPr>
          <a:xfrm>
            <a:off x="8677656" y="258775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7" name="Shape 115"/>
          <p:cNvSpPr/>
          <p:nvPr/>
        </p:nvSpPr>
        <p:spPr>
          <a:xfrm>
            <a:off x="228600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8" name="Shape 116"/>
          <p:cNvSpPr/>
          <p:nvPr/>
        </p:nvSpPr>
        <p:spPr>
          <a:xfrm>
            <a:off x="612648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9" name="Shape 117"/>
          <p:cNvSpPr/>
          <p:nvPr/>
        </p:nvSpPr>
        <p:spPr>
          <a:xfrm>
            <a:off x="996696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0" name="Shape 118"/>
          <p:cNvSpPr/>
          <p:nvPr/>
        </p:nvSpPr>
        <p:spPr>
          <a:xfrm>
            <a:off x="1380744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1" name="Shape 119"/>
          <p:cNvSpPr/>
          <p:nvPr/>
        </p:nvSpPr>
        <p:spPr>
          <a:xfrm>
            <a:off x="1764792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2" name="Shape 120"/>
          <p:cNvSpPr/>
          <p:nvPr/>
        </p:nvSpPr>
        <p:spPr>
          <a:xfrm>
            <a:off x="2148840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3" name="Shape 121"/>
          <p:cNvSpPr/>
          <p:nvPr/>
        </p:nvSpPr>
        <p:spPr>
          <a:xfrm>
            <a:off x="2532888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4" name="Shape 122"/>
          <p:cNvSpPr/>
          <p:nvPr/>
        </p:nvSpPr>
        <p:spPr>
          <a:xfrm>
            <a:off x="2916936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5" name="Shape 123"/>
          <p:cNvSpPr/>
          <p:nvPr/>
        </p:nvSpPr>
        <p:spPr>
          <a:xfrm>
            <a:off x="3300984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6" name="Shape 124"/>
          <p:cNvSpPr/>
          <p:nvPr/>
        </p:nvSpPr>
        <p:spPr>
          <a:xfrm>
            <a:off x="3685032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7" name="Shape 125"/>
          <p:cNvSpPr/>
          <p:nvPr/>
        </p:nvSpPr>
        <p:spPr>
          <a:xfrm>
            <a:off x="4069080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8" name="Shape 126"/>
          <p:cNvSpPr/>
          <p:nvPr/>
        </p:nvSpPr>
        <p:spPr>
          <a:xfrm>
            <a:off x="4453128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9" name="Shape 127"/>
          <p:cNvSpPr/>
          <p:nvPr/>
        </p:nvSpPr>
        <p:spPr>
          <a:xfrm>
            <a:off x="4837176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0" name="Shape 128"/>
          <p:cNvSpPr/>
          <p:nvPr/>
        </p:nvSpPr>
        <p:spPr>
          <a:xfrm>
            <a:off x="5221224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1" name="Shape 129"/>
          <p:cNvSpPr/>
          <p:nvPr/>
        </p:nvSpPr>
        <p:spPr>
          <a:xfrm>
            <a:off x="5605272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2" name="Shape 130"/>
          <p:cNvSpPr/>
          <p:nvPr/>
        </p:nvSpPr>
        <p:spPr>
          <a:xfrm>
            <a:off x="5989320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3" name="Shape 131"/>
          <p:cNvSpPr/>
          <p:nvPr/>
        </p:nvSpPr>
        <p:spPr>
          <a:xfrm>
            <a:off x="6373368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4" name="Shape 132"/>
          <p:cNvSpPr/>
          <p:nvPr/>
        </p:nvSpPr>
        <p:spPr>
          <a:xfrm>
            <a:off x="6757416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5" name="Shape 133"/>
          <p:cNvSpPr/>
          <p:nvPr/>
        </p:nvSpPr>
        <p:spPr>
          <a:xfrm>
            <a:off x="7141464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6" name="Shape 134"/>
          <p:cNvSpPr/>
          <p:nvPr/>
        </p:nvSpPr>
        <p:spPr>
          <a:xfrm>
            <a:off x="7525512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7" name="Shape 135"/>
          <p:cNvSpPr/>
          <p:nvPr/>
        </p:nvSpPr>
        <p:spPr>
          <a:xfrm>
            <a:off x="7909560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8" name="Shape 136"/>
          <p:cNvSpPr/>
          <p:nvPr/>
        </p:nvSpPr>
        <p:spPr>
          <a:xfrm>
            <a:off x="8293608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9" name="Shape 137"/>
          <p:cNvSpPr/>
          <p:nvPr/>
        </p:nvSpPr>
        <p:spPr>
          <a:xfrm>
            <a:off x="8677656" y="2971800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0" name="Shape 138"/>
          <p:cNvSpPr/>
          <p:nvPr/>
        </p:nvSpPr>
        <p:spPr>
          <a:xfrm>
            <a:off x="228600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1" name="Shape 139"/>
          <p:cNvSpPr/>
          <p:nvPr/>
        </p:nvSpPr>
        <p:spPr>
          <a:xfrm>
            <a:off x="612648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2" name="Shape 140"/>
          <p:cNvSpPr/>
          <p:nvPr/>
        </p:nvSpPr>
        <p:spPr>
          <a:xfrm>
            <a:off x="996696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3" name="Shape 141"/>
          <p:cNvSpPr/>
          <p:nvPr/>
        </p:nvSpPr>
        <p:spPr>
          <a:xfrm>
            <a:off x="1380744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4" name="Shape 142"/>
          <p:cNvSpPr/>
          <p:nvPr/>
        </p:nvSpPr>
        <p:spPr>
          <a:xfrm>
            <a:off x="1764792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5" name="Shape 143"/>
          <p:cNvSpPr/>
          <p:nvPr/>
        </p:nvSpPr>
        <p:spPr>
          <a:xfrm>
            <a:off x="2148840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6" name="Shape 144"/>
          <p:cNvSpPr/>
          <p:nvPr/>
        </p:nvSpPr>
        <p:spPr>
          <a:xfrm>
            <a:off x="2532888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7" name="Shape 145"/>
          <p:cNvSpPr/>
          <p:nvPr/>
        </p:nvSpPr>
        <p:spPr>
          <a:xfrm>
            <a:off x="2916936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8" name="Shape 146"/>
          <p:cNvSpPr/>
          <p:nvPr/>
        </p:nvSpPr>
        <p:spPr>
          <a:xfrm>
            <a:off x="3300984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9" name="Shape 147"/>
          <p:cNvSpPr/>
          <p:nvPr/>
        </p:nvSpPr>
        <p:spPr>
          <a:xfrm>
            <a:off x="3685032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0" name="Shape 148"/>
          <p:cNvSpPr/>
          <p:nvPr/>
        </p:nvSpPr>
        <p:spPr>
          <a:xfrm>
            <a:off x="4069080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1" name="Shape 149"/>
          <p:cNvSpPr/>
          <p:nvPr/>
        </p:nvSpPr>
        <p:spPr>
          <a:xfrm>
            <a:off x="4453128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2" name="Shape 150"/>
          <p:cNvSpPr/>
          <p:nvPr/>
        </p:nvSpPr>
        <p:spPr>
          <a:xfrm>
            <a:off x="4837176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3" name="Shape 151"/>
          <p:cNvSpPr/>
          <p:nvPr/>
        </p:nvSpPr>
        <p:spPr>
          <a:xfrm>
            <a:off x="5221224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4" name="Shape 152"/>
          <p:cNvSpPr/>
          <p:nvPr/>
        </p:nvSpPr>
        <p:spPr>
          <a:xfrm>
            <a:off x="5605272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5" name="Shape 153"/>
          <p:cNvSpPr/>
          <p:nvPr/>
        </p:nvSpPr>
        <p:spPr>
          <a:xfrm>
            <a:off x="5989320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6" name="Shape 154"/>
          <p:cNvSpPr/>
          <p:nvPr/>
        </p:nvSpPr>
        <p:spPr>
          <a:xfrm>
            <a:off x="6373368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7" name="Shape 155"/>
          <p:cNvSpPr/>
          <p:nvPr/>
        </p:nvSpPr>
        <p:spPr>
          <a:xfrm>
            <a:off x="6757416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8" name="Shape 156"/>
          <p:cNvSpPr/>
          <p:nvPr/>
        </p:nvSpPr>
        <p:spPr>
          <a:xfrm>
            <a:off x="7141464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9" name="Shape 157"/>
          <p:cNvSpPr/>
          <p:nvPr/>
        </p:nvSpPr>
        <p:spPr>
          <a:xfrm>
            <a:off x="7525512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0" name="Shape 158"/>
          <p:cNvSpPr/>
          <p:nvPr/>
        </p:nvSpPr>
        <p:spPr>
          <a:xfrm>
            <a:off x="7909560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1" name="Shape 159"/>
          <p:cNvSpPr/>
          <p:nvPr/>
        </p:nvSpPr>
        <p:spPr>
          <a:xfrm>
            <a:off x="8293608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2" name="Shape 160"/>
          <p:cNvSpPr/>
          <p:nvPr/>
        </p:nvSpPr>
        <p:spPr>
          <a:xfrm>
            <a:off x="8677656" y="3355848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3" name="Shape 161"/>
          <p:cNvSpPr/>
          <p:nvPr/>
        </p:nvSpPr>
        <p:spPr>
          <a:xfrm>
            <a:off x="228600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4" name="Shape 162"/>
          <p:cNvSpPr/>
          <p:nvPr/>
        </p:nvSpPr>
        <p:spPr>
          <a:xfrm>
            <a:off x="612648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5" name="Shape 163"/>
          <p:cNvSpPr/>
          <p:nvPr/>
        </p:nvSpPr>
        <p:spPr>
          <a:xfrm>
            <a:off x="996696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6" name="Shape 164"/>
          <p:cNvSpPr/>
          <p:nvPr/>
        </p:nvSpPr>
        <p:spPr>
          <a:xfrm>
            <a:off x="1380744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7" name="Shape 165"/>
          <p:cNvSpPr/>
          <p:nvPr/>
        </p:nvSpPr>
        <p:spPr>
          <a:xfrm>
            <a:off x="1764792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8" name="Shape 166"/>
          <p:cNvSpPr/>
          <p:nvPr/>
        </p:nvSpPr>
        <p:spPr>
          <a:xfrm>
            <a:off x="2148840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9" name="Shape 167"/>
          <p:cNvSpPr/>
          <p:nvPr/>
        </p:nvSpPr>
        <p:spPr>
          <a:xfrm>
            <a:off x="2532888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0" name="Shape 168"/>
          <p:cNvSpPr/>
          <p:nvPr/>
        </p:nvSpPr>
        <p:spPr>
          <a:xfrm>
            <a:off x="2916936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1" name="Shape 169"/>
          <p:cNvSpPr/>
          <p:nvPr/>
        </p:nvSpPr>
        <p:spPr>
          <a:xfrm>
            <a:off x="3300984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2" name="Shape 170"/>
          <p:cNvSpPr/>
          <p:nvPr/>
        </p:nvSpPr>
        <p:spPr>
          <a:xfrm>
            <a:off x="3685032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3" name="Shape 171"/>
          <p:cNvSpPr/>
          <p:nvPr/>
        </p:nvSpPr>
        <p:spPr>
          <a:xfrm>
            <a:off x="4069080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4" name="Shape 172"/>
          <p:cNvSpPr/>
          <p:nvPr/>
        </p:nvSpPr>
        <p:spPr>
          <a:xfrm>
            <a:off x="4453128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5" name="Shape 173"/>
          <p:cNvSpPr/>
          <p:nvPr/>
        </p:nvSpPr>
        <p:spPr>
          <a:xfrm>
            <a:off x="4837176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6" name="Shape 174"/>
          <p:cNvSpPr/>
          <p:nvPr/>
        </p:nvSpPr>
        <p:spPr>
          <a:xfrm>
            <a:off x="5221224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7" name="Shape 175"/>
          <p:cNvSpPr/>
          <p:nvPr/>
        </p:nvSpPr>
        <p:spPr>
          <a:xfrm>
            <a:off x="5605272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8" name="Shape 176"/>
          <p:cNvSpPr/>
          <p:nvPr/>
        </p:nvSpPr>
        <p:spPr>
          <a:xfrm>
            <a:off x="5989320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9" name="Shape 177"/>
          <p:cNvSpPr/>
          <p:nvPr/>
        </p:nvSpPr>
        <p:spPr>
          <a:xfrm>
            <a:off x="6373368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0" name="Shape 178"/>
          <p:cNvSpPr/>
          <p:nvPr/>
        </p:nvSpPr>
        <p:spPr>
          <a:xfrm>
            <a:off x="6757416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1" name="Shape 179"/>
          <p:cNvSpPr/>
          <p:nvPr/>
        </p:nvSpPr>
        <p:spPr>
          <a:xfrm>
            <a:off x="7141464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2" name="Shape 180"/>
          <p:cNvSpPr/>
          <p:nvPr/>
        </p:nvSpPr>
        <p:spPr>
          <a:xfrm>
            <a:off x="7525512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3" name="Shape 181"/>
          <p:cNvSpPr/>
          <p:nvPr/>
        </p:nvSpPr>
        <p:spPr>
          <a:xfrm>
            <a:off x="7909560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4" name="Shape 182"/>
          <p:cNvSpPr/>
          <p:nvPr/>
        </p:nvSpPr>
        <p:spPr>
          <a:xfrm>
            <a:off x="8293608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5" name="Shape 183"/>
          <p:cNvSpPr/>
          <p:nvPr/>
        </p:nvSpPr>
        <p:spPr>
          <a:xfrm>
            <a:off x="8677656" y="3739896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6" name="Shape 184"/>
          <p:cNvSpPr/>
          <p:nvPr/>
        </p:nvSpPr>
        <p:spPr>
          <a:xfrm>
            <a:off x="228600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7" name="Shape 185"/>
          <p:cNvSpPr/>
          <p:nvPr/>
        </p:nvSpPr>
        <p:spPr>
          <a:xfrm>
            <a:off x="612648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8" name="Shape 186"/>
          <p:cNvSpPr/>
          <p:nvPr/>
        </p:nvSpPr>
        <p:spPr>
          <a:xfrm>
            <a:off x="996696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9" name="Shape 187"/>
          <p:cNvSpPr/>
          <p:nvPr/>
        </p:nvSpPr>
        <p:spPr>
          <a:xfrm>
            <a:off x="1380744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0" name="Shape 188"/>
          <p:cNvSpPr/>
          <p:nvPr/>
        </p:nvSpPr>
        <p:spPr>
          <a:xfrm>
            <a:off x="1764792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1" name="Shape 189"/>
          <p:cNvSpPr/>
          <p:nvPr/>
        </p:nvSpPr>
        <p:spPr>
          <a:xfrm>
            <a:off x="2148840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2" name="Shape 190"/>
          <p:cNvSpPr/>
          <p:nvPr/>
        </p:nvSpPr>
        <p:spPr>
          <a:xfrm>
            <a:off x="2532888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3" name="Shape 191"/>
          <p:cNvSpPr/>
          <p:nvPr/>
        </p:nvSpPr>
        <p:spPr>
          <a:xfrm>
            <a:off x="2916936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4" name="Shape 192"/>
          <p:cNvSpPr/>
          <p:nvPr/>
        </p:nvSpPr>
        <p:spPr>
          <a:xfrm>
            <a:off x="3300984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5" name="Shape 193"/>
          <p:cNvSpPr/>
          <p:nvPr/>
        </p:nvSpPr>
        <p:spPr>
          <a:xfrm>
            <a:off x="3685032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6" name="Shape 194"/>
          <p:cNvSpPr/>
          <p:nvPr/>
        </p:nvSpPr>
        <p:spPr>
          <a:xfrm>
            <a:off x="4069080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7" name="Shape 195"/>
          <p:cNvSpPr/>
          <p:nvPr/>
        </p:nvSpPr>
        <p:spPr>
          <a:xfrm>
            <a:off x="4453128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8" name="Shape 196"/>
          <p:cNvSpPr/>
          <p:nvPr/>
        </p:nvSpPr>
        <p:spPr>
          <a:xfrm>
            <a:off x="4837176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9" name="Shape 197"/>
          <p:cNvSpPr/>
          <p:nvPr/>
        </p:nvSpPr>
        <p:spPr>
          <a:xfrm>
            <a:off x="5221224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0" name="Shape 198"/>
          <p:cNvSpPr/>
          <p:nvPr/>
        </p:nvSpPr>
        <p:spPr>
          <a:xfrm>
            <a:off x="5605272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1" name="Shape 199"/>
          <p:cNvSpPr/>
          <p:nvPr/>
        </p:nvSpPr>
        <p:spPr>
          <a:xfrm>
            <a:off x="5989320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2" name="Shape 200"/>
          <p:cNvSpPr/>
          <p:nvPr/>
        </p:nvSpPr>
        <p:spPr>
          <a:xfrm>
            <a:off x="6373368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3" name="Shape 201"/>
          <p:cNvSpPr/>
          <p:nvPr/>
        </p:nvSpPr>
        <p:spPr>
          <a:xfrm>
            <a:off x="6757416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4" name="Shape 202"/>
          <p:cNvSpPr/>
          <p:nvPr/>
        </p:nvSpPr>
        <p:spPr>
          <a:xfrm>
            <a:off x="7141464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5" name="Shape 203"/>
          <p:cNvSpPr/>
          <p:nvPr/>
        </p:nvSpPr>
        <p:spPr>
          <a:xfrm>
            <a:off x="7525512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6" name="Shape 204"/>
          <p:cNvSpPr/>
          <p:nvPr/>
        </p:nvSpPr>
        <p:spPr>
          <a:xfrm>
            <a:off x="7909560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7" name="Shape 205"/>
          <p:cNvSpPr/>
          <p:nvPr/>
        </p:nvSpPr>
        <p:spPr>
          <a:xfrm>
            <a:off x="8293608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8" name="Shape 206"/>
          <p:cNvSpPr/>
          <p:nvPr/>
        </p:nvSpPr>
        <p:spPr>
          <a:xfrm>
            <a:off x="8677656" y="4123944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9" name="Shape 207"/>
          <p:cNvSpPr/>
          <p:nvPr/>
        </p:nvSpPr>
        <p:spPr>
          <a:xfrm>
            <a:off x="228600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0" name="Shape 208"/>
          <p:cNvSpPr/>
          <p:nvPr/>
        </p:nvSpPr>
        <p:spPr>
          <a:xfrm>
            <a:off x="612648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1" name="Shape 209"/>
          <p:cNvSpPr/>
          <p:nvPr/>
        </p:nvSpPr>
        <p:spPr>
          <a:xfrm>
            <a:off x="996696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2" name="Shape 210"/>
          <p:cNvSpPr/>
          <p:nvPr/>
        </p:nvSpPr>
        <p:spPr>
          <a:xfrm>
            <a:off x="1380744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3" name="Shape 211"/>
          <p:cNvSpPr/>
          <p:nvPr/>
        </p:nvSpPr>
        <p:spPr>
          <a:xfrm>
            <a:off x="1764792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4" name="Shape 212"/>
          <p:cNvSpPr/>
          <p:nvPr/>
        </p:nvSpPr>
        <p:spPr>
          <a:xfrm>
            <a:off x="2148840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5" name="Shape 213"/>
          <p:cNvSpPr/>
          <p:nvPr/>
        </p:nvSpPr>
        <p:spPr>
          <a:xfrm>
            <a:off x="2532888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6" name="Shape 214"/>
          <p:cNvSpPr/>
          <p:nvPr/>
        </p:nvSpPr>
        <p:spPr>
          <a:xfrm>
            <a:off x="2916936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7" name="Shape 215"/>
          <p:cNvSpPr/>
          <p:nvPr/>
        </p:nvSpPr>
        <p:spPr>
          <a:xfrm>
            <a:off x="3300984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8" name="Shape 216"/>
          <p:cNvSpPr/>
          <p:nvPr/>
        </p:nvSpPr>
        <p:spPr>
          <a:xfrm>
            <a:off x="3685032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9" name="Shape 217"/>
          <p:cNvSpPr/>
          <p:nvPr/>
        </p:nvSpPr>
        <p:spPr>
          <a:xfrm>
            <a:off x="4069080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0" name="Shape 218"/>
          <p:cNvSpPr/>
          <p:nvPr/>
        </p:nvSpPr>
        <p:spPr>
          <a:xfrm>
            <a:off x="4453128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1" name="Shape 219"/>
          <p:cNvSpPr/>
          <p:nvPr/>
        </p:nvSpPr>
        <p:spPr>
          <a:xfrm>
            <a:off x="4837176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2" name="Shape 220"/>
          <p:cNvSpPr/>
          <p:nvPr/>
        </p:nvSpPr>
        <p:spPr>
          <a:xfrm>
            <a:off x="5221224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3" name="Shape 221"/>
          <p:cNvSpPr/>
          <p:nvPr/>
        </p:nvSpPr>
        <p:spPr>
          <a:xfrm>
            <a:off x="5605272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4" name="Shape 222"/>
          <p:cNvSpPr/>
          <p:nvPr/>
        </p:nvSpPr>
        <p:spPr>
          <a:xfrm>
            <a:off x="5989320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5" name="Shape 223"/>
          <p:cNvSpPr/>
          <p:nvPr/>
        </p:nvSpPr>
        <p:spPr>
          <a:xfrm>
            <a:off x="6373368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6" name="Shape 224"/>
          <p:cNvSpPr/>
          <p:nvPr/>
        </p:nvSpPr>
        <p:spPr>
          <a:xfrm>
            <a:off x="6757416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7" name="Shape 225"/>
          <p:cNvSpPr/>
          <p:nvPr/>
        </p:nvSpPr>
        <p:spPr>
          <a:xfrm>
            <a:off x="7141464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8" name="Shape 226"/>
          <p:cNvSpPr/>
          <p:nvPr/>
        </p:nvSpPr>
        <p:spPr>
          <a:xfrm>
            <a:off x="7525512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9" name="Shape 227"/>
          <p:cNvSpPr/>
          <p:nvPr/>
        </p:nvSpPr>
        <p:spPr>
          <a:xfrm>
            <a:off x="7909560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0" name="Shape 228"/>
          <p:cNvSpPr/>
          <p:nvPr/>
        </p:nvSpPr>
        <p:spPr>
          <a:xfrm>
            <a:off x="8293608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1" name="Shape 229"/>
          <p:cNvSpPr/>
          <p:nvPr/>
        </p:nvSpPr>
        <p:spPr>
          <a:xfrm>
            <a:off x="8677656" y="4507992"/>
            <a:ext cx="27432" cy="27432"/>
          </a:xfrm>
          <a:prstGeom prst="ellipse">
            <a:avLst/>
          </a:prstGeom>
          <a:solidFill>
            <a:srgbClr val="C0BBB3">
              <a:alpha val="32000"/>
            </a:srgbClr>
          </a:solidFill>
          <a:ln w="12700">
            <a:solidFill>
              <a:srgbClr val="C0BBB3">
                <a:alpha val="32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2" name="Text 230"/>
          <p:cNvSpPr/>
          <p:nvPr/>
        </p:nvSpPr>
        <p:spPr>
          <a:xfrm>
            <a:off x="594360" y="20116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Diagnostisches Beobachtungsraster</a:t>
            </a:r>
            <a:endParaRPr lang="en-US" sz="800" dirty="0"/>
          </a:p>
        </p:txBody>
      </p:sp>
      <p:sp>
        <p:nvSpPr>
          <p:cNvPr id="233" name="Text 231"/>
          <p:cNvSpPr/>
          <p:nvPr/>
        </p:nvSpPr>
        <p:spPr>
          <a:xfrm>
            <a:off x="566928" y="365760"/>
            <a:ext cx="77724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dirty="0">
                <a:solidFill>
                  <a:srgbClr val="1E1E1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Praktische Wertedimension</a:t>
            </a:r>
            <a:endParaRPr lang="en-US" sz="2400" dirty="0"/>
          </a:p>
        </p:txBody>
      </p:sp>
      <p:sp>
        <p:nvSpPr>
          <p:cNvPr id="234" name="Text 232"/>
          <p:cNvSpPr/>
          <p:nvPr/>
        </p:nvSpPr>
        <p:spPr>
          <a:xfrm>
            <a:off x="594360" y="859536"/>
            <a:ext cx="6400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Typische Wahrnehmungsverzerrungen</a:t>
            </a:r>
            <a:endParaRPr lang="en-US" sz="1600" dirty="0"/>
          </a:p>
        </p:txBody>
      </p:sp>
      <p:sp>
        <p:nvSpPr>
          <p:cNvPr id="235" name="Shape 233"/>
          <p:cNvSpPr/>
          <p:nvPr/>
        </p:nvSpPr>
        <p:spPr>
          <a:xfrm>
            <a:off x="566928" y="1216152"/>
            <a:ext cx="8010144" cy="0"/>
          </a:xfrm>
          <a:prstGeom prst="line">
            <a:avLst/>
          </a:prstGeom>
          <a:noFill/>
          <a:ln w="7620">
            <a:solidFill>
              <a:srgbClr val="9A969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6" name="Shape 234"/>
          <p:cNvSpPr/>
          <p:nvPr/>
        </p:nvSpPr>
        <p:spPr>
          <a:xfrm>
            <a:off x="566928" y="1316736"/>
            <a:ext cx="1572768" cy="3090672"/>
          </a:xfrm>
          <a:prstGeom prst="rect">
            <a:avLst/>
          </a:prstGeom>
          <a:solidFill>
            <a:srgbClr val="ECEAE5">
              <a:alpha val="70000"/>
            </a:srgbClr>
          </a:solidFill>
          <a:ln w="6350">
            <a:solidFill>
              <a:srgbClr val="9A969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7" name="Shape 235"/>
          <p:cNvSpPr/>
          <p:nvPr/>
        </p:nvSpPr>
        <p:spPr>
          <a:xfrm>
            <a:off x="566928" y="1316736"/>
            <a:ext cx="1572768" cy="50292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8" name="Text 236"/>
          <p:cNvSpPr/>
          <p:nvPr/>
        </p:nvSpPr>
        <p:spPr>
          <a:xfrm>
            <a:off x="566928" y="2596896"/>
            <a:ext cx="15727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kern="0" spc="200" dirty="0">
                <a:solidFill>
                  <a:srgbClr val="9A96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2200" dirty="0"/>
          </a:p>
        </p:txBody>
      </p:sp>
      <p:sp>
        <p:nvSpPr>
          <p:cNvPr id="239" name="Text 237"/>
          <p:cNvSpPr/>
          <p:nvPr/>
        </p:nvSpPr>
        <p:spPr>
          <a:xfrm>
            <a:off x="694944" y="1444752"/>
            <a:ext cx="1316736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3C3C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Aktivität wird leicht mit Kompetenz verwechselt.</a:t>
            </a:r>
            <a:endParaRPr lang="en-US" sz="1250" dirty="0"/>
          </a:p>
        </p:txBody>
      </p:sp>
      <p:sp>
        <p:nvSpPr>
          <p:cNvPr id="240" name="Shape 238"/>
          <p:cNvSpPr/>
          <p:nvPr/>
        </p:nvSpPr>
        <p:spPr>
          <a:xfrm>
            <a:off x="694944" y="2980944"/>
            <a:ext cx="1316736" cy="0"/>
          </a:xfrm>
          <a:prstGeom prst="line">
            <a:avLst/>
          </a:prstGeom>
          <a:noFill/>
          <a:ln w="6350">
            <a:solidFill>
              <a:srgbClr val="9A969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1" name="Text 239"/>
          <p:cNvSpPr/>
          <p:nvPr/>
        </p:nvSpPr>
        <p:spPr>
          <a:xfrm>
            <a:off x="694944" y="3035808"/>
            <a:ext cx="131673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i="1" kern="0" spc="80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Bias</a:t>
            </a:r>
            <a:endParaRPr lang="en-US" sz="850" dirty="0"/>
          </a:p>
        </p:txBody>
      </p:sp>
      <p:sp>
        <p:nvSpPr>
          <p:cNvPr id="242" name="Shape 240"/>
          <p:cNvSpPr/>
          <p:nvPr/>
        </p:nvSpPr>
        <p:spPr>
          <a:xfrm>
            <a:off x="694944" y="3602736"/>
            <a:ext cx="1316736" cy="0"/>
          </a:xfrm>
          <a:prstGeom prst="line">
            <a:avLst/>
          </a:prstGeom>
          <a:noFill/>
          <a:ln w="5080">
            <a:solidFill>
              <a:srgbClr val="9A969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3" name="Text 241"/>
          <p:cNvSpPr/>
          <p:nvPr/>
        </p:nvSpPr>
        <p:spPr>
          <a:xfrm>
            <a:off x="694944" y="3657600"/>
            <a:ext cx="131673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Unser Gehirn bewertet sichtbare Aktivität oft höher als reflektiertes Handeln.</a:t>
            </a:r>
            <a:endParaRPr lang="en-US" sz="950" dirty="0"/>
          </a:p>
        </p:txBody>
      </p:sp>
      <p:sp>
        <p:nvSpPr>
          <p:cNvPr id="244" name="Shape 242"/>
          <p:cNvSpPr/>
          <p:nvPr/>
        </p:nvSpPr>
        <p:spPr>
          <a:xfrm>
            <a:off x="2217420" y="1316736"/>
            <a:ext cx="1572768" cy="3090672"/>
          </a:xfrm>
          <a:prstGeom prst="rect">
            <a:avLst/>
          </a:prstGeom>
          <a:solidFill>
            <a:srgbClr val="ECEAE5">
              <a:alpha val="70000"/>
            </a:srgbClr>
          </a:solidFill>
          <a:ln w="6350">
            <a:solidFill>
              <a:srgbClr val="9A969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5" name="Shape 243"/>
          <p:cNvSpPr/>
          <p:nvPr/>
        </p:nvSpPr>
        <p:spPr>
          <a:xfrm>
            <a:off x="2217420" y="1316736"/>
            <a:ext cx="1572768" cy="50292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6" name="Text 244"/>
          <p:cNvSpPr/>
          <p:nvPr/>
        </p:nvSpPr>
        <p:spPr>
          <a:xfrm>
            <a:off x="2217420" y="2596896"/>
            <a:ext cx="15727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kern="0" spc="200" dirty="0">
                <a:solidFill>
                  <a:srgbClr val="9A96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2200" dirty="0"/>
          </a:p>
        </p:txBody>
      </p:sp>
      <p:sp>
        <p:nvSpPr>
          <p:cNvPr id="247" name="Text 245"/>
          <p:cNvSpPr/>
          <p:nvPr/>
        </p:nvSpPr>
        <p:spPr>
          <a:xfrm>
            <a:off x="2345436" y="1444752"/>
            <a:ext cx="1316736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3C3C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Tempo wirkt schnell wie Kontrolle.</a:t>
            </a:r>
            <a:endParaRPr lang="en-US" sz="1250" dirty="0"/>
          </a:p>
        </p:txBody>
      </p:sp>
      <p:sp>
        <p:nvSpPr>
          <p:cNvPr id="248" name="Shape 246"/>
          <p:cNvSpPr/>
          <p:nvPr/>
        </p:nvSpPr>
        <p:spPr>
          <a:xfrm>
            <a:off x="2345436" y="2980944"/>
            <a:ext cx="1316736" cy="0"/>
          </a:xfrm>
          <a:prstGeom prst="line">
            <a:avLst/>
          </a:prstGeom>
          <a:noFill/>
          <a:ln w="6350">
            <a:solidFill>
              <a:srgbClr val="9A969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9" name="Text 247"/>
          <p:cNvSpPr/>
          <p:nvPr/>
        </p:nvSpPr>
        <p:spPr>
          <a:xfrm>
            <a:off x="2345436" y="3035808"/>
            <a:ext cx="131673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i="1" kern="0" spc="80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 Bias  ·  Urgency Effect</a:t>
            </a:r>
            <a:endParaRPr lang="en-US" sz="850" dirty="0"/>
          </a:p>
        </p:txBody>
      </p:sp>
      <p:sp>
        <p:nvSpPr>
          <p:cNvPr id="250" name="Shape 248"/>
          <p:cNvSpPr/>
          <p:nvPr/>
        </p:nvSpPr>
        <p:spPr>
          <a:xfrm>
            <a:off x="2345436" y="3602736"/>
            <a:ext cx="1316736" cy="0"/>
          </a:xfrm>
          <a:prstGeom prst="line">
            <a:avLst/>
          </a:prstGeom>
          <a:noFill/>
          <a:ln w="5080">
            <a:solidFill>
              <a:srgbClr val="9A969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1" name="Text 249"/>
          <p:cNvSpPr/>
          <p:nvPr/>
        </p:nvSpPr>
        <p:spPr>
          <a:xfrm>
            <a:off x="2345436" y="3657600"/>
            <a:ext cx="131673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Schnelligkeit erzeugt oft den Eindruck von Stärke und Sicherheit.</a:t>
            </a:r>
            <a:endParaRPr lang="en-US" sz="950" dirty="0"/>
          </a:p>
        </p:txBody>
      </p:sp>
      <p:sp>
        <p:nvSpPr>
          <p:cNvPr id="252" name="Shape 250"/>
          <p:cNvSpPr/>
          <p:nvPr/>
        </p:nvSpPr>
        <p:spPr>
          <a:xfrm>
            <a:off x="3867912" y="1316736"/>
            <a:ext cx="1572768" cy="3090672"/>
          </a:xfrm>
          <a:prstGeom prst="rect">
            <a:avLst/>
          </a:prstGeom>
          <a:solidFill>
            <a:srgbClr val="ECEAE5">
              <a:alpha val="70000"/>
            </a:srgbClr>
          </a:solidFill>
          <a:ln w="6350">
            <a:solidFill>
              <a:srgbClr val="9A969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3" name="Shape 251"/>
          <p:cNvSpPr/>
          <p:nvPr/>
        </p:nvSpPr>
        <p:spPr>
          <a:xfrm>
            <a:off x="3867912" y="1316736"/>
            <a:ext cx="1572768" cy="50292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4" name="Text 252"/>
          <p:cNvSpPr/>
          <p:nvPr/>
        </p:nvSpPr>
        <p:spPr>
          <a:xfrm>
            <a:off x="3867912" y="2596896"/>
            <a:ext cx="15727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kern="0" spc="200" dirty="0">
                <a:solidFill>
                  <a:srgbClr val="9A96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2200" dirty="0"/>
          </a:p>
        </p:txBody>
      </p:sp>
      <p:sp>
        <p:nvSpPr>
          <p:cNvPr id="255" name="Text 253"/>
          <p:cNvSpPr/>
          <p:nvPr/>
        </p:nvSpPr>
        <p:spPr>
          <a:xfrm>
            <a:off x="3995928" y="1444752"/>
            <a:ext cx="1316736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3C3C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Beschäftigung fühlt sich produktiver an als Wirkung.</a:t>
            </a:r>
            <a:endParaRPr lang="en-US" sz="1250" dirty="0"/>
          </a:p>
        </p:txBody>
      </p:sp>
      <p:sp>
        <p:nvSpPr>
          <p:cNvPr id="256" name="Shape 254"/>
          <p:cNvSpPr/>
          <p:nvPr/>
        </p:nvSpPr>
        <p:spPr>
          <a:xfrm>
            <a:off x="3995928" y="2980944"/>
            <a:ext cx="1316736" cy="0"/>
          </a:xfrm>
          <a:prstGeom prst="line">
            <a:avLst/>
          </a:prstGeom>
          <a:noFill/>
          <a:ln w="6350">
            <a:solidFill>
              <a:srgbClr val="9A969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7" name="Text 255"/>
          <p:cNvSpPr/>
          <p:nvPr/>
        </p:nvSpPr>
        <p:spPr>
          <a:xfrm>
            <a:off x="3995928" y="3035808"/>
            <a:ext cx="131673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i="1" kern="0" spc="80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Busyness Bias</a:t>
            </a:r>
            <a:endParaRPr lang="en-US" sz="850" dirty="0"/>
          </a:p>
        </p:txBody>
      </p:sp>
      <p:sp>
        <p:nvSpPr>
          <p:cNvPr id="258" name="Shape 256"/>
          <p:cNvSpPr/>
          <p:nvPr/>
        </p:nvSpPr>
        <p:spPr>
          <a:xfrm>
            <a:off x="3995928" y="3602736"/>
            <a:ext cx="1316736" cy="0"/>
          </a:xfrm>
          <a:prstGeom prst="line">
            <a:avLst/>
          </a:prstGeom>
          <a:noFill/>
          <a:ln w="5080">
            <a:solidFill>
              <a:srgbClr val="9A969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9" name="Text 257"/>
          <p:cNvSpPr/>
          <p:nvPr/>
        </p:nvSpPr>
        <p:spPr>
          <a:xfrm>
            <a:off x="3995928" y="3657600"/>
            <a:ext cx="131673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Viele Organisationen verwechseln permanente Aktivität mit echter Wertschöpfung.</a:t>
            </a:r>
            <a:endParaRPr lang="en-US" sz="950" dirty="0"/>
          </a:p>
        </p:txBody>
      </p:sp>
      <p:sp>
        <p:nvSpPr>
          <p:cNvPr id="260" name="Shape 258"/>
          <p:cNvSpPr/>
          <p:nvPr/>
        </p:nvSpPr>
        <p:spPr>
          <a:xfrm>
            <a:off x="5518404" y="1316736"/>
            <a:ext cx="1572768" cy="3090672"/>
          </a:xfrm>
          <a:prstGeom prst="rect">
            <a:avLst/>
          </a:prstGeom>
          <a:solidFill>
            <a:srgbClr val="ECEAE5">
              <a:alpha val="70000"/>
            </a:srgbClr>
          </a:solidFill>
          <a:ln w="6350">
            <a:solidFill>
              <a:srgbClr val="9A969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1" name="Shape 259"/>
          <p:cNvSpPr/>
          <p:nvPr/>
        </p:nvSpPr>
        <p:spPr>
          <a:xfrm>
            <a:off x="5518404" y="1316736"/>
            <a:ext cx="1572768" cy="50292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2" name="Text 260"/>
          <p:cNvSpPr/>
          <p:nvPr/>
        </p:nvSpPr>
        <p:spPr>
          <a:xfrm>
            <a:off x="5518404" y="2596896"/>
            <a:ext cx="15727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kern="0" spc="200" dirty="0">
                <a:solidFill>
                  <a:srgbClr val="9A96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2200" dirty="0"/>
          </a:p>
        </p:txBody>
      </p:sp>
      <p:sp>
        <p:nvSpPr>
          <p:cNvPr id="263" name="Text 261"/>
          <p:cNvSpPr/>
          <p:nvPr/>
        </p:nvSpPr>
        <p:spPr>
          <a:xfrm>
            <a:off x="5553075" y="1444752"/>
            <a:ext cx="1510665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 err="1">
                <a:solidFill>
                  <a:srgbClr val="3C3C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Ergebnisse</a:t>
            </a:r>
            <a:r>
              <a:rPr lang="en-US" sz="1250" dirty="0">
                <a:solidFill>
                  <a:srgbClr val="3C3C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</a:t>
            </a:r>
            <a:r>
              <a:rPr lang="en-US" sz="1250" dirty="0" err="1">
                <a:solidFill>
                  <a:srgbClr val="3C3C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überstrah-len</a:t>
            </a:r>
            <a:r>
              <a:rPr lang="en-US" sz="1250" dirty="0">
                <a:solidFill>
                  <a:srgbClr val="3C3C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die Qualität von Entscheidungen.</a:t>
            </a:r>
            <a:endParaRPr lang="en-US" sz="1250" dirty="0"/>
          </a:p>
        </p:txBody>
      </p:sp>
      <p:sp>
        <p:nvSpPr>
          <p:cNvPr id="264" name="Shape 262"/>
          <p:cNvSpPr/>
          <p:nvPr/>
        </p:nvSpPr>
        <p:spPr>
          <a:xfrm>
            <a:off x="5646420" y="2980944"/>
            <a:ext cx="1316736" cy="0"/>
          </a:xfrm>
          <a:prstGeom prst="line">
            <a:avLst/>
          </a:prstGeom>
          <a:noFill/>
          <a:ln w="6350">
            <a:solidFill>
              <a:srgbClr val="9A969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5" name="Text 263"/>
          <p:cNvSpPr/>
          <p:nvPr/>
        </p:nvSpPr>
        <p:spPr>
          <a:xfrm>
            <a:off x="5646420" y="3035808"/>
            <a:ext cx="131673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i="1" kern="0" spc="80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 Bias</a:t>
            </a:r>
            <a:endParaRPr lang="en-US" sz="850" dirty="0"/>
          </a:p>
        </p:txBody>
      </p:sp>
      <p:sp>
        <p:nvSpPr>
          <p:cNvPr id="266" name="Shape 264"/>
          <p:cNvSpPr/>
          <p:nvPr/>
        </p:nvSpPr>
        <p:spPr>
          <a:xfrm>
            <a:off x="5646420" y="3602736"/>
            <a:ext cx="1316736" cy="0"/>
          </a:xfrm>
          <a:prstGeom prst="line">
            <a:avLst/>
          </a:prstGeom>
          <a:noFill/>
          <a:ln w="5080">
            <a:solidFill>
              <a:srgbClr val="9A969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7" name="Text 265"/>
          <p:cNvSpPr/>
          <p:nvPr/>
        </p:nvSpPr>
        <p:spPr>
          <a:xfrm>
            <a:off x="5646420" y="3657600"/>
            <a:ext cx="131673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Erfolg wird häufig am Ergebnis bewertet — nicht an der Güte der Entscheidung.</a:t>
            </a:r>
            <a:endParaRPr lang="en-US" sz="950" dirty="0"/>
          </a:p>
        </p:txBody>
      </p:sp>
      <p:sp>
        <p:nvSpPr>
          <p:cNvPr id="268" name="Shape 266"/>
          <p:cNvSpPr/>
          <p:nvPr/>
        </p:nvSpPr>
        <p:spPr>
          <a:xfrm>
            <a:off x="7168896" y="1316736"/>
            <a:ext cx="1572768" cy="3090672"/>
          </a:xfrm>
          <a:prstGeom prst="rect">
            <a:avLst/>
          </a:prstGeom>
          <a:solidFill>
            <a:srgbClr val="ECEAE5">
              <a:alpha val="70000"/>
            </a:srgbClr>
          </a:solidFill>
          <a:ln w="6350">
            <a:solidFill>
              <a:srgbClr val="9A969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9" name="Shape 267"/>
          <p:cNvSpPr/>
          <p:nvPr/>
        </p:nvSpPr>
        <p:spPr>
          <a:xfrm>
            <a:off x="7168896" y="1316736"/>
            <a:ext cx="1572768" cy="50292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70" name="Text 268"/>
          <p:cNvSpPr/>
          <p:nvPr/>
        </p:nvSpPr>
        <p:spPr>
          <a:xfrm>
            <a:off x="7168896" y="2596896"/>
            <a:ext cx="15727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kern="0" spc="200" dirty="0">
                <a:solidFill>
                  <a:srgbClr val="9A96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2200" dirty="0"/>
          </a:p>
        </p:txBody>
      </p:sp>
      <p:sp>
        <p:nvSpPr>
          <p:cNvPr id="271" name="Text 269"/>
          <p:cNvSpPr/>
          <p:nvPr/>
        </p:nvSpPr>
        <p:spPr>
          <a:xfrm>
            <a:off x="7296912" y="1444752"/>
            <a:ext cx="1316736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3C3C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Sichtbarkeit erzeugt überproportionale Wirkung.</a:t>
            </a:r>
            <a:endParaRPr lang="en-US" sz="1250" dirty="0"/>
          </a:p>
        </p:txBody>
      </p:sp>
      <p:sp>
        <p:nvSpPr>
          <p:cNvPr id="272" name="Shape 270"/>
          <p:cNvSpPr/>
          <p:nvPr/>
        </p:nvSpPr>
        <p:spPr>
          <a:xfrm>
            <a:off x="7296912" y="2980944"/>
            <a:ext cx="1316736" cy="0"/>
          </a:xfrm>
          <a:prstGeom prst="line">
            <a:avLst/>
          </a:prstGeom>
          <a:noFill/>
          <a:ln w="6350">
            <a:solidFill>
              <a:srgbClr val="9A969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73" name="Text 271"/>
          <p:cNvSpPr/>
          <p:nvPr/>
        </p:nvSpPr>
        <p:spPr>
          <a:xfrm>
            <a:off x="7296912" y="3035808"/>
            <a:ext cx="131673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i="1" kern="0" spc="80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Salience Bias  ·  Performance Illusion</a:t>
            </a:r>
            <a:endParaRPr lang="en-US" sz="850" dirty="0"/>
          </a:p>
        </p:txBody>
      </p:sp>
      <p:sp>
        <p:nvSpPr>
          <p:cNvPr id="274" name="Shape 272"/>
          <p:cNvSpPr/>
          <p:nvPr/>
        </p:nvSpPr>
        <p:spPr>
          <a:xfrm>
            <a:off x="7296912" y="3602736"/>
            <a:ext cx="1316736" cy="0"/>
          </a:xfrm>
          <a:prstGeom prst="line">
            <a:avLst/>
          </a:prstGeom>
          <a:noFill/>
          <a:ln w="5080">
            <a:solidFill>
              <a:srgbClr val="9A969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75" name="Text 273"/>
          <p:cNvSpPr/>
          <p:nvPr/>
        </p:nvSpPr>
        <p:spPr>
          <a:xfrm>
            <a:off x="7296912" y="3657600"/>
            <a:ext cx="131673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Präsente Menschen wirken oft kompetenter als sie tatsächlich sind.</a:t>
            </a:r>
            <a:endParaRPr lang="en-US" sz="950" dirty="0"/>
          </a:p>
        </p:txBody>
      </p:sp>
      <p:sp>
        <p:nvSpPr>
          <p:cNvPr id="276" name="Shape 274"/>
          <p:cNvSpPr/>
          <p:nvPr/>
        </p:nvSpPr>
        <p:spPr>
          <a:xfrm>
            <a:off x="566928" y="4846320"/>
            <a:ext cx="8010144" cy="0"/>
          </a:xfrm>
          <a:prstGeom prst="line">
            <a:avLst/>
          </a:prstGeom>
          <a:noFill/>
          <a:ln w="6350">
            <a:solidFill>
              <a:srgbClr val="9A969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77" name="Text 275"/>
          <p:cNvSpPr/>
          <p:nvPr/>
        </p:nvSpPr>
        <p:spPr>
          <a:xfrm>
            <a:off x="594360" y="4882896"/>
            <a:ext cx="4114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00" kern="0" spc="15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profilingvalues  ·  Diagnostik &amp; Entwicklung</a:t>
            </a:r>
            <a:endParaRPr lang="en-US" sz="700" dirty="0"/>
          </a:p>
        </p:txBody>
      </p:sp>
      <p:sp>
        <p:nvSpPr>
          <p:cNvPr id="278" name="Text 276"/>
          <p:cNvSpPr/>
          <p:nvPr/>
        </p:nvSpPr>
        <p:spPr>
          <a:xfrm>
            <a:off x="4754880" y="4882896"/>
            <a:ext cx="3383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Kognitive Verzerrungen in der Wertediagnostik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Bildschirmpräsentation (16:9)</PresentationFormat>
  <Paragraphs>26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Praktische Wertedimension</dc:title>
  <dc:subject>PptxGenJS Presentation</dc:subject>
  <dc:creator>PptxGenJS</dc:creator>
  <cp:lastModifiedBy>Ulrich Vogel | profilingvalues</cp:lastModifiedBy>
  <cp:revision>2</cp:revision>
  <dcterms:created xsi:type="dcterms:W3CDTF">2026-05-22T13:10:42Z</dcterms:created>
  <dcterms:modified xsi:type="dcterms:W3CDTF">2026-05-22T13:12:31Z</dcterms:modified>
</cp:coreProperties>
</file>