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60" d="100"/>
          <a:sy n="160" d="100"/>
        </p:scale>
        <p:origin x="514" y="110"/>
      </p:cViewPr>
      <p:guideLst/>
    </p:cSldViewPr>
  </p:slideViewPr>
  <p:notesTextViewPr>
    <p:cViewPr>
      <p:scale>
        <a:sx n="3" d="2"/>
        <a:sy n="3" d="2"/>
      </p:scale>
      <p:origin x="-6" y="-18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967857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F0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28600" y="1051560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" name="Shape 1"/>
          <p:cNvSpPr/>
          <p:nvPr/>
        </p:nvSpPr>
        <p:spPr>
          <a:xfrm>
            <a:off x="612648" y="1051560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4" name="Shape 2"/>
          <p:cNvSpPr/>
          <p:nvPr/>
        </p:nvSpPr>
        <p:spPr>
          <a:xfrm>
            <a:off x="996696" y="1051560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5" name="Shape 3"/>
          <p:cNvSpPr/>
          <p:nvPr/>
        </p:nvSpPr>
        <p:spPr>
          <a:xfrm>
            <a:off x="1380744" y="1051560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6" name="Shape 4"/>
          <p:cNvSpPr/>
          <p:nvPr/>
        </p:nvSpPr>
        <p:spPr>
          <a:xfrm>
            <a:off x="1764792" y="1051560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7" name="Shape 5"/>
          <p:cNvSpPr/>
          <p:nvPr/>
        </p:nvSpPr>
        <p:spPr>
          <a:xfrm>
            <a:off x="2148840" y="1051560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8" name="Shape 6"/>
          <p:cNvSpPr/>
          <p:nvPr/>
        </p:nvSpPr>
        <p:spPr>
          <a:xfrm>
            <a:off x="2532888" y="1051560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9" name="Shape 7"/>
          <p:cNvSpPr/>
          <p:nvPr/>
        </p:nvSpPr>
        <p:spPr>
          <a:xfrm>
            <a:off x="2916936" y="1051560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0" name="Shape 8"/>
          <p:cNvSpPr/>
          <p:nvPr/>
        </p:nvSpPr>
        <p:spPr>
          <a:xfrm>
            <a:off x="3300984" y="1051560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1" name="Shape 9"/>
          <p:cNvSpPr/>
          <p:nvPr/>
        </p:nvSpPr>
        <p:spPr>
          <a:xfrm>
            <a:off x="3685032" y="1051560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2" name="Shape 10"/>
          <p:cNvSpPr/>
          <p:nvPr/>
        </p:nvSpPr>
        <p:spPr>
          <a:xfrm>
            <a:off x="4069080" y="1051560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3" name="Shape 11"/>
          <p:cNvSpPr/>
          <p:nvPr/>
        </p:nvSpPr>
        <p:spPr>
          <a:xfrm>
            <a:off x="4453128" y="1051560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4" name="Shape 12"/>
          <p:cNvSpPr/>
          <p:nvPr/>
        </p:nvSpPr>
        <p:spPr>
          <a:xfrm>
            <a:off x="4837176" y="1051560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5" name="Shape 13"/>
          <p:cNvSpPr/>
          <p:nvPr/>
        </p:nvSpPr>
        <p:spPr>
          <a:xfrm>
            <a:off x="5221224" y="1051560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6" name="Shape 14"/>
          <p:cNvSpPr/>
          <p:nvPr/>
        </p:nvSpPr>
        <p:spPr>
          <a:xfrm>
            <a:off x="5605272" y="1051560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7" name="Shape 15"/>
          <p:cNvSpPr/>
          <p:nvPr/>
        </p:nvSpPr>
        <p:spPr>
          <a:xfrm>
            <a:off x="5989320" y="1051560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8" name="Shape 16"/>
          <p:cNvSpPr/>
          <p:nvPr/>
        </p:nvSpPr>
        <p:spPr>
          <a:xfrm>
            <a:off x="6373368" y="1051560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9" name="Shape 17"/>
          <p:cNvSpPr/>
          <p:nvPr/>
        </p:nvSpPr>
        <p:spPr>
          <a:xfrm>
            <a:off x="6757416" y="1051560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0" name="Shape 18"/>
          <p:cNvSpPr/>
          <p:nvPr/>
        </p:nvSpPr>
        <p:spPr>
          <a:xfrm>
            <a:off x="7141464" y="1051560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1" name="Shape 19"/>
          <p:cNvSpPr/>
          <p:nvPr/>
        </p:nvSpPr>
        <p:spPr>
          <a:xfrm>
            <a:off x="7525512" y="1051560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2" name="Shape 20"/>
          <p:cNvSpPr/>
          <p:nvPr/>
        </p:nvSpPr>
        <p:spPr>
          <a:xfrm>
            <a:off x="7909560" y="1051560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3" name="Shape 21"/>
          <p:cNvSpPr/>
          <p:nvPr/>
        </p:nvSpPr>
        <p:spPr>
          <a:xfrm>
            <a:off x="8293608" y="1051560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4" name="Shape 22"/>
          <p:cNvSpPr/>
          <p:nvPr/>
        </p:nvSpPr>
        <p:spPr>
          <a:xfrm>
            <a:off x="8677656" y="1051560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5" name="Shape 23"/>
          <p:cNvSpPr/>
          <p:nvPr/>
        </p:nvSpPr>
        <p:spPr>
          <a:xfrm>
            <a:off x="228600" y="1435608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6" name="Shape 24"/>
          <p:cNvSpPr/>
          <p:nvPr/>
        </p:nvSpPr>
        <p:spPr>
          <a:xfrm>
            <a:off x="612648" y="1435608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7" name="Shape 25"/>
          <p:cNvSpPr/>
          <p:nvPr/>
        </p:nvSpPr>
        <p:spPr>
          <a:xfrm>
            <a:off x="996696" y="1435608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8" name="Shape 26"/>
          <p:cNvSpPr/>
          <p:nvPr/>
        </p:nvSpPr>
        <p:spPr>
          <a:xfrm>
            <a:off x="1380744" y="1435608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9" name="Shape 27"/>
          <p:cNvSpPr/>
          <p:nvPr/>
        </p:nvSpPr>
        <p:spPr>
          <a:xfrm>
            <a:off x="1764792" y="1435608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0" name="Shape 28"/>
          <p:cNvSpPr/>
          <p:nvPr/>
        </p:nvSpPr>
        <p:spPr>
          <a:xfrm>
            <a:off x="2148840" y="1435608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1" name="Shape 29"/>
          <p:cNvSpPr/>
          <p:nvPr/>
        </p:nvSpPr>
        <p:spPr>
          <a:xfrm>
            <a:off x="2532888" y="1435608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2" name="Shape 30"/>
          <p:cNvSpPr/>
          <p:nvPr/>
        </p:nvSpPr>
        <p:spPr>
          <a:xfrm>
            <a:off x="2916936" y="1435608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3" name="Shape 31"/>
          <p:cNvSpPr/>
          <p:nvPr/>
        </p:nvSpPr>
        <p:spPr>
          <a:xfrm>
            <a:off x="3300984" y="1435608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4" name="Shape 32"/>
          <p:cNvSpPr/>
          <p:nvPr/>
        </p:nvSpPr>
        <p:spPr>
          <a:xfrm>
            <a:off x="3685032" y="1435608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5" name="Shape 33"/>
          <p:cNvSpPr/>
          <p:nvPr/>
        </p:nvSpPr>
        <p:spPr>
          <a:xfrm>
            <a:off x="4069080" y="1435608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6" name="Shape 34"/>
          <p:cNvSpPr/>
          <p:nvPr/>
        </p:nvSpPr>
        <p:spPr>
          <a:xfrm>
            <a:off x="4453128" y="1435608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7" name="Shape 35"/>
          <p:cNvSpPr/>
          <p:nvPr/>
        </p:nvSpPr>
        <p:spPr>
          <a:xfrm>
            <a:off x="4837176" y="1435608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8" name="Shape 36"/>
          <p:cNvSpPr/>
          <p:nvPr/>
        </p:nvSpPr>
        <p:spPr>
          <a:xfrm>
            <a:off x="5221224" y="1435608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9" name="Shape 37"/>
          <p:cNvSpPr/>
          <p:nvPr/>
        </p:nvSpPr>
        <p:spPr>
          <a:xfrm>
            <a:off x="5605272" y="1435608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40" name="Shape 38"/>
          <p:cNvSpPr/>
          <p:nvPr/>
        </p:nvSpPr>
        <p:spPr>
          <a:xfrm>
            <a:off x="5989320" y="1435608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41" name="Shape 39"/>
          <p:cNvSpPr/>
          <p:nvPr/>
        </p:nvSpPr>
        <p:spPr>
          <a:xfrm>
            <a:off x="6373368" y="1435608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42" name="Shape 40"/>
          <p:cNvSpPr/>
          <p:nvPr/>
        </p:nvSpPr>
        <p:spPr>
          <a:xfrm>
            <a:off x="6757416" y="1435608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43" name="Shape 41"/>
          <p:cNvSpPr/>
          <p:nvPr/>
        </p:nvSpPr>
        <p:spPr>
          <a:xfrm>
            <a:off x="7141464" y="1435608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44" name="Shape 42"/>
          <p:cNvSpPr/>
          <p:nvPr/>
        </p:nvSpPr>
        <p:spPr>
          <a:xfrm>
            <a:off x="7525512" y="1435608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45" name="Shape 43"/>
          <p:cNvSpPr/>
          <p:nvPr/>
        </p:nvSpPr>
        <p:spPr>
          <a:xfrm>
            <a:off x="7909560" y="1435608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46" name="Shape 44"/>
          <p:cNvSpPr/>
          <p:nvPr/>
        </p:nvSpPr>
        <p:spPr>
          <a:xfrm>
            <a:off x="8293608" y="1435608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47" name="Shape 45"/>
          <p:cNvSpPr/>
          <p:nvPr/>
        </p:nvSpPr>
        <p:spPr>
          <a:xfrm>
            <a:off x="8677656" y="1435608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48" name="Shape 46"/>
          <p:cNvSpPr/>
          <p:nvPr/>
        </p:nvSpPr>
        <p:spPr>
          <a:xfrm>
            <a:off x="228600" y="1819656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49" name="Shape 47"/>
          <p:cNvSpPr/>
          <p:nvPr/>
        </p:nvSpPr>
        <p:spPr>
          <a:xfrm>
            <a:off x="612648" y="1819656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50" name="Shape 48"/>
          <p:cNvSpPr/>
          <p:nvPr/>
        </p:nvSpPr>
        <p:spPr>
          <a:xfrm>
            <a:off x="996696" y="1819656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51" name="Shape 49"/>
          <p:cNvSpPr/>
          <p:nvPr/>
        </p:nvSpPr>
        <p:spPr>
          <a:xfrm>
            <a:off x="1380744" y="1819656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52" name="Shape 50"/>
          <p:cNvSpPr/>
          <p:nvPr/>
        </p:nvSpPr>
        <p:spPr>
          <a:xfrm>
            <a:off x="1764792" y="1819656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53" name="Shape 51"/>
          <p:cNvSpPr/>
          <p:nvPr/>
        </p:nvSpPr>
        <p:spPr>
          <a:xfrm>
            <a:off x="2148840" y="1819656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54" name="Shape 52"/>
          <p:cNvSpPr/>
          <p:nvPr/>
        </p:nvSpPr>
        <p:spPr>
          <a:xfrm>
            <a:off x="2532888" y="1819656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55" name="Shape 53"/>
          <p:cNvSpPr/>
          <p:nvPr/>
        </p:nvSpPr>
        <p:spPr>
          <a:xfrm>
            <a:off x="2916936" y="1819656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56" name="Shape 54"/>
          <p:cNvSpPr/>
          <p:nvPr/>
        </p:nvSpPr>
        <p:spPr>
          <a:xfrm>
            <a:off x="3300984" y="1819656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57" name="Shape 55"/>
          <p:cNvSpPr/>
          <p:nvPr/>
        </p:nvSpPr>
        <p:spPr>
          <a:xfrm>
            <a:off x="3685032" y="1819656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58" name="Shape 56"/>
          <p:cNvSpPr/>
          <p:nvPr/>
        </p:nvSpPr>
        <p:spPr>
          <a:xfrm>
            <a:off x="4069080" y="1819656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59" name="Shape 57"/>
          <p:cNvSpPr/>
          <p:nvPr/>
        </p:nvSpPr>
        <p:spPr>
          <a:xfrm>
            <a:off x="4453128" y="1819656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60" name="Shape 58"/>
          <p:cNvSpPr/>
          <p:nvPr/>
        </p:nvSpPr>
        <p:spPr>
          <a:xfrm>
            <a:off x="4837176" y="1819656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61" name="Shape 59"/>
          <p:cNvSpPr/>
          <p:nvPr/>
        </p:nvSpPr>
        <p:spPr>
          <a:xfrm>
            <a:off x="5221224" y="1819656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62" name="Shape 60"/>
          <p:cNvSpPr/>
          <p:nvPr/>
        </p:nvSpPr>
        <p:spPr>
          <a:xfrm>
            <a:off x="5605272" y="1819656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63" name="Shape 61"/>
          <p:cNvSpPr/>
          <p:nvPr/>
        </p:nvSpPr>
        <p:spPr>
          <a:xfrm>
            <a:off x="5989320" y="1819656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64" name="Shape 62"/>
          <p:cNvSpPr/>
          <p:nvPr/>
        </p:nvSpPr>
        <p:spPr>
          <a:xfrm>
            <a:off x="6373368" y="1819656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65" name="Shape 63"/>
          <p:cNvSpPr/>
          <p:nvPr/>
        </p:nvSpPr>
        <p:spPr>
          <a:xfrm>
            <a:off x="6757416" y="1819656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66" name="Shape 64"/>
          <p:cNvSpPr/>
          <p:nvPr/>
        </p:nvSpPr>
        <p:spPr>
          <a:xfrm>
            <a:off x="7141464" y="1819656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67" name="Shape 65"/>
          <p:cNvSpPr/>
          <p:nvPr/>
        </p:nvSpPr>
        <p:spPr>
          <a:xfrm>
            <a:off x="7525512" y="1819656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68" name="Shape 66"/>
          <p:cNvSpPr/>
          <p:nvPr/>
        </p:nvSpPr>
        <p:spPr>
          <a:xfrm>
            <a:off x="7909560" y="1819656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69" name="Shape 67"/>
          <p:cNvSpPr/>
          <p:nvPr/>
        </p:nvSpPr>
        <p:spPr>
          <a:xfrm>
            <a:off x="8293608" y="1819656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70" name="Shape 68"/>
          <p:cNvSpPr/>
          <p:nvPr/>
        </p:nvSpPr>
        <p:spPr>
          <a:xfrm>
            <a:off x="8677656" y="1819656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71" name="Shape 69"/>
          <p:cNvSpPr/>
          <p:nvPr/>
        </p:nvSpPr>
        <p:spPr>
          <a:xfrm>
            <a:off x="228600" y="2203704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72" name="Shape 70"/>
          <p:cNvSpPr/>
          <p:nvPr/>
        </p:nvSpPr>
        <p:spPr>
          <a:xfrm>
            <a:off x="612648" y="2203704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73" name="Shape 71"/>
          <p:cNvSpPr/>
          <p:nvPr/>
        </p:nvSpPr>
        <p:spPr>
          <a:xfrm>
            <a:off x="996696" y="2203704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74" name="Shape 72"/>
          <p:cNvSpPr/>
          <p:nvPr/>
        </p:nvSpPr>
        <p:spPr>
          <a:xfrm>
            <a:off x="1380744" y="2203704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75" name="Shape 73"/>
          <p:cNvSpPr/>
          <p:nvPr/>
        </p:nvSpPr>
        <p:spPr>
          <a:xfrm>
            <a:off x="1764792" y="2203704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76" name="Shape 74"/>
          <p:cNvSpPr/>
          <p:nvPr/>
        </p:nvSpPr>
        <p:spPr>
          <a:xfrm>
            <a:off x="2148840" y="2203704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77" name="Shape 75"/>
          <p:cNvSpPr/>
          <p:nvPr/>
        </p:nvSpPr>
        <p:spPr>
          <a:xfrm>
            <a:off x="2532888" y="2203704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78" name="Shape 76"/>
          <p:cNvSpPr/>
          <p:nvPr/>
        </p:nvSpPr>
        <p:spPr>
          <a:xfrm>
            <a:off x="2916936" y="2203704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79" name="Shape 77"/>
          <p:cNvSpPr/>
          <p:nvPr/>
        </p:nvSpPr>
        <p:spPr>
          <a:xfrm>
            <a:off x="3300984" y="2203704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80" name="Shape 78"/>
          <p:cNvSpPr/>
          <p:nvPr/>
        </p:nvSpPr>
        <p:spPr>
          <a:xfrm>
            <a:off x="3685032" y="2203704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81" name="Shape 79"/>
          <p:cNvSpPr/>
          <p:nvPr/>
        </p:nvSpPr>
        <p:spPr>
          <a:xfrm>
            <a:off x="4069080" y="2203704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82" name="Shape 80"/>
          <p:cNvSpPr/>
          <p:nvPr/>
        </p:nvSpPr>
        <p:spPr>
          <a:xfrm>
            <a:off x="4453128" y="2203704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83" name="Shape 81"/>
          <p:cNvSpPr/>
          <p:nvPr/>
        </p:nvSpPr>
        <p:spPr>
          <a:xfrm>
            <a:off x="4837176" y="2203704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84" name="Shape 82"/>
          <p:cNvSpPr/>
          <p:nvPr/>
        </p:nvSpPr>
        <p:spPr>
          <a:xfrm>
            <a:off x="5221224" y="2203704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85" name="Shape 83"/>
          <p:cNvSpPr/>
          <p:nvPr/>
        </p:nvSpPr>
        <p:spPr>
          <a:xfrm>
            <a:off x="5605272" y="2203704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86" name="Shape 84"/>
          <p:cNvSpPr/>
          <p:nvPr/>
        </p:nvSpPr>
        <p:spPr>
          <a:xfrm>
            <a:off x="5989320" y="2203704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87" name="Shape 85"/>
          <p:cNvSpPr/>
          <p:nvPr/>
        </p:nvSpPr>
        <p:spPr>
          <a:xfrm>
            <a:off x="6373368" y="2203704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88" name="Shape 86"/>
          <p:cNvSpPr/>
          <p:nvPr/>
        </p:nvSpPr>
        <p:spPr>
          <a:xfrm>
            <a:off x="6757416" y="2203704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89" name="Shape 87"/>
          <p:cNvSpPr/>
          <p:nvPr/>
        </p:nvSpPr>
        <p:spPr>
          <a:xfrm>
            <a:off x="7141464" y="2203704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90" name="Shape 88"/>
          <p:cNvSpPr/>
          <p:nvPr/>
        </p:nvSpPr>
        <p:spPr>
          <a:xfrm>
            <a:off x="7525512" y="2203704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91" name="Shape 89"/>
          <p:cNvSpPr/>
          <p:nvPr/>
        </p:nvSpPr>
        <p:spPr>
          <a:xfrm>
            <a:off x="7909560" y="2203704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92" name="Shape 90"/>
          <p:cNvSpPr/>
          <p:nvPr/>
        </p:nvSpPr>
        <p:spPr>
          <a:xfrm>
            <a:off x="8293608" y="2203704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93" name="Shape 91"/>
          <p:cNvSpPr/>
          <p:nvPr/>
        </p:nvSpPr>
        <p:spPr>
          <a:xfrm>
            <a:off x="8677656" y="2203704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94" name="Shape 92"/>
          <p:cNvSpPr/>
          <p:nvPr/>
        </p:nvSpPr>
        <p:spPr>
          <a:xfrm>
            <a:off x="228600" y="2587752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95" name="Shape 93"/>
          <p:cNvSpPr/>
          <p:nvPr/>
        </p:nvSpPr>
        <p:spPr>
          <a:xfrm>
            <a:off x="612648" y="2587752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96" name="Shape 94"/>
          <p:cNvSpPr/>
          <p:nvPr/>
        </p:nvSpPr>
        <p:spPr>
          <a:xfrm>
            <a:off x="996696" y="2587752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97" name="Shape 95"/>
          <p:cNvSpPr/>
          <p:nvPr/>
        </p:nvSpPr>
        <p:spPr>
          <a:xfrm>
            <a:off x="1380744" y="2587752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98" name="Shape 96"/>
          <p:cNvSpPr/>
          <p:nvPr/>
        </p:nvSpPr>
        <p:spPr>
          <a:xfrm>
            <a:off x="1764792" y="2587752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99" name="Shape 97"/>
          <p:cNvSpPr/>
          <p:nvPr/>
        </p:nvSpPr>
        <p:spPr>
          <a:xfrm>
            <a:off x="2148840" y="2587752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00" name="Shape 98"/>
          <p:cNvSpPr/>
          <p:nvPr/>
        </p:nvSpPr>
        <p:spPr>
          <a:xfrm>
            <a:off x="2532888" y="2587752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01" name="Shape 99"/>
          <p:cNvSpPr/>
          <p:nvPr/>
        </p:nvSpPr>
        <p:spPr>
          <a:xfrm>
            <a:off x="2916936" y="2587752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02" name="Shape 100"/>
          <p:cNvSpPr/>
          <p:nvPr/>
        </p:nvSpPr>
        <p:spPr>
          <a:xfrm>
            <a:off x="3300984" y="2587752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03" name="Shape 101"/>
          <p:cNvSpPr/>
          <p:nvPr/>
        </p:nvSpPr>
        <p:spPr>
          <a:xfrm>
            <a:off x="3685032" y="2587752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04" name="Shape 102"/>
          <p:cNvSpPr/>
          <p:nvPr/>
        </p:nvSpPr>
        <p:spPr>
          <a:xfrm>
            <a:off x="4069080" y="2587752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05" name="Shape 103"/>
          <p:cNvSpPr/>
          <p:nvPr/>
        </p:nvSpPr>
        <p:spPr>
          <a:xfrm>
            <a:off x="4453128" y="2587752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06" name="Shape 104"/>
          <p:cNvSpPr/>
          <p:nvPr/>
        </p:nvSpPr>
        <p:spPr>
          <a:xfrm>
            <a:off x="4837176" y="2587752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07" name="Shape 105"/>
          <p:cNvSpPr/>
          <p:nvPr/>
        </p:nvSpPr>
        <p:spPr>
          <a:xfrm>
            <a:off x="5221224" y="2587752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08" name="Shape 106"/>
          <p:cNvSpPr/>
          <p:nvPr/>
        </p:nvSpPr>
        <p:spPr>
          <a:xfrm>
            <a:off x="5605272" y="2587752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09" name="Shape 107"/>
          <p:cNvSpPr/>
          <p:nvPr/>
        </p:nvSpPr>
        <p:spPr>
          <a:xfrm>
            <a:off x="5989320" y="2587752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10" name="Shape 108"/>
          <p:cNvSpPr/>
          <p:nvPr/>
        </p:nvSpPr>
        <p:spPr>
          <a:xfrm>
            <a:off x="6373368" y="2587752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11" name="Shape 109"/>
          <p:cNvSpPr/>
          <p:nvPr/>
        </p:nvSpPr>
        <p:spPr>
          <a:xfrm>
            <a:off x="6757416" y="2587752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12" name="Shape 110"/>
          <p:cNvSpPr/>
          <p:nvPr/>
        </p:nvSpPr>
        <p:spPr>
          <a:xfrm>
            <a:off x="7141464" y="2587752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13" name="Shape 111"/>
          <p:cNvSpPr/>
          <p:nvPr/>
        </p:nvSpPr>
        <p:spPr>
          <a:xfrm>
            <a:off x="7525512" y="2587752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14" name="Shape 112"/>
          <p:cNvSpPr/>
          <p:nvPr/>
        </p:nvSpPr>
        <p:spPr>
          <a:xfrm>
            <a:off x="7909560" y="2587752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15" name="Shape 113"/>
          <p:cNvSpPr/>
          <p:nvPr/>
        </p:nvSpPr>
        <p:spPr>
          <a:xfrm>
            <a:off x="8293608" y="2587752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16" name="Shape 114"/>
          <p:cNvSpPr/>
          <p:nvPr/>
        </p:nvSpPr>
        <p:spPr>
          <a:xfrm>
            <a:off x="8677656" y="2587752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17" name="Shape 115"/>
          <p:cNvSpPr/>
          <p:nvPr/>
        </p:nvSpPr>
        <p:spPr>
          <a:xfrm>
            <a:off x="228600" y="2971800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18" name="Shape 116"/>
          <p:cNvSpPr/>
          <p:nvPr/>
        </p:nvSpPr>
        <p:spPr>
          <a:xfrm>
            <a:off x="612648" y="2971800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19" name="Shape 117"/>
          <p:cNvSpPr/>
          <p:nvPr/>
        </p:nvSpPr>
        <p:spPr>
          <a:xfrm>
            <a:off x="996696" y="2971800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20" name="Shape 118"/>
          <p:cNvSpPr/>
          <p:nvPr/>
        </p:nvSpPr>
        <p:spPr>
          <a:xfrm>
            <a:off x="1380744" y="2971800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21" name="Shape 119"/>
          <p:cNvSpPr/>
          <p:nvPr/>
        </p:nvSpPr>
        <p:spPr>
          <a:xfrm>
            <a:off x="1764792" y="2971800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22" name="Shape 120"/>
          <p:cNvSpPr/>
          <p:nvPr/>
        </p:nvSpPr>
        <p:spPr>
          <a:xfrm>
            <a:off x="2148840" y="2971800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23" name="Shape 121"/>
          <p:cNvSpPr/>
          <p:nvPr/>
        </p:nvSpPr>
        <p:spPr>
          <a:xfrm>
            <a:off x="2532888" y="2971800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24" name="Shape 122"/>
          <p:cNvSpPr/>
          <p:nvPr/>
        </p:nvSpPr>
        <p:spPr>
          <a:xfrm>
            <a:off x="2916936" y="2971800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25" name="Shape 123"/>
          <p:cNvSpPr/>
          <p:nvPr/>
        </p:nvSpPr>
        <p:spPr>
          <a:xfrm>
            <a:off x="3300984" y="2971800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26" name="Shape 124"/>
          <p:cNvSpPr/>
          <p:nvPr/>
        </p:nvSpPr>
        <p:spPr>
          <a:xfrm>
            <a:off x="3685032" y="2971800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27" name="Shape 125"/>
          <p:cNvSpPr/>
          <p:nvPr/>
        </p:nvSpPr>
        <p:spPr>
          <a:xfrm>
            <a:off x="4069080" y="2971800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28" name="Shape 126"/>
          <p:cNvSpPr/>
          <p:nvPr/>
        </p:nvSpPr>
        <p:spPr>
          <a:xfrm>
            <a:off x="4453128" y="2971800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29" name="Shape 127"/>
          <p:cNvSpPr/>
          <p:nvPr/>
        </p:nvSpPr>
        <p:spPr>
          <a:xfrm>
            <a:off x="4837176" y="2971800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30" name="Shape 128"/>
          <p:cNvSpPr/>
          <p:nvPr/>
        </p:nvSpPr>
        <p:spPr>
          <a:xfrm>
            <a:off x="5221224" y="2971800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31" name="Shape 129"/>
          <p:cNvSpPr/>
          <p:nvPr/>
        </p:nvSpPr>
        <p:spPr>
          <a:xfrm>
            <a:off x="5605272" y="2971800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32" name="Shape 130"/>
          <p:cNvSpPr/>
          <p:nvPr/>
        </p:nvSpPr>
        <p:spPr>
          <a:xfrm>
            <a:off x="5989320" y="2971800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33" name="Shape 131"/>
          <p:cNvSpPr/>
          <p:nvPr/>
        </p:nvSpPr>
        <p:spPr>
          <a:xfrm>
            <a:off x="6373368" y="2971800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34" name="Shape 132"/>
          <p:cNvSpPr/>
          <p:nvPr/>
        </p:nvSpPr>
        <p:spPr>
          <a:xfrm>
            <a:off x="6757416" y="2971800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35" name="Shape 133"/>
          <p:cNvSpPr/>
          <p:nvPr/>
        </p:nvSpPr>
        <p:spPr>
          <a:xfrm>
            <a:off x="7141464" y="2971800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36" name="Shape 134"/>
          <p:cNvSpPr/>
          <p:nvPr/>
        </p:nvSpPr>
        <p:spPr>
          <a:xfrm>
            <a:off x="7525512" y="2971800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37" name="Shape 135"/>
          <p:cNvSpPr/>
          <p:nvPr/>
        </p:nvSpPr>
        <p:spPr>
          <a:xfrm>
            <a:off x="7909560" y="2971800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38" name="Shape 136"/>
          <p:cNvSpPr/>
          <p:nvPr/>
        </p:nvSpPr>
        <p:spPr>
          <a:xfrm>
            <a:off x="8293608" y="2971800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39" name="Shape 137"/>
          <p:cNvSpPr/>
          <p:nvPr/>
        </p:nvSpPr>
        <p:spPr>
          <a:xfrm>
            <a:off x="8677656" y="2971800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40" name="Shape 138"/>
          <p:cNvSpPr/>
          <p:nvPr/>
        </p:nvSpPr>
        <p:spPr>
          <a:xfrm>
            <a:off x="228600" y="3355848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41" name="Shape 139"/>
          <p:cNvSpPr/>
          <p:nvPr/>
        </p:nvSpPr>
        <p:spPr>
          <a:xfrm>
            <a:off x="612648" y="3355848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42" name="Shape 140"/>
          <p:cNvSpPr/>
          <p:nvPr/>
        </p:nvSpPr>
        <p:spPr>
          <a:xfrm>
            <a:off x="996696" y="3355848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43" name="Shape 141"/>
          <p:cNvSpPr/>
          <p:nvPr/>
        </p:nvSpPr>
        <p:spPr>
          <a:xfrm>
            <a:off x="1380744" y="3355848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44" name="Shape 142"/>
          <p:cNvSpPr/>
          <p:nvPr/>
        </p:nvSpPr>
        <p:spPr>
          <a:xfrm>
            <a:off x="1764792" y="3355848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45" name="Shape 143"/>
          <p:cNvSpPr/>
          <p:nvPr/>
        </p:nvSpPr>
        <p:spPr>
          <a:xfrm>
            <a:off x="2148840" y="3355848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46" name="Shape 144"/>
          <p:cNvSpPr/>
          <p:nvPr/>
        </p:nvSpPr>
        <p:spPr>
          <a:xfrm>
            <a:off x="2532888" y="3355848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47" name="Shape 145"/>
          <p:cNvSpPr/>
          <p:nvPr/>
        </p:nvSpPr>
        <p:spPr>
          <a:xfrm>
            <a:off x="2916936" y="3355848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48" name="Shape 146"/>
          <p:cNvSpPr/>
          <p:nvPr/>
        </p:nvSpPr>
        <p:spPr>
          <a:xfrm>
            <a:off x="3300984" y="3355848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49" name="Shape 147"/>
          <p:cNvSpPr/>
          <p:nvPr/>
        </p:nvSpPr>
        <p:spPr>
          <a:xfrm>
            <a:off x="3685032" y="3355848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50" name="Shape 148"/>
          <p:cNvSpPr/>
          <p:nvPr/>
        </p:nvSpPr>
        <p:spPr>
          <a:xfrm>
            <a:off x="4069080" y="3355848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51" name="Shape 149"/>
          <p:cNvSpPr/>
          <p:nvPr/>
        </p:nvSpPr>
        <p:spPr>
          <a:xfrm>
            <a:off x="4453128" y="3355848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52" name="Shape 150"/>
          <p:cNvSpPr/>
          <p:nvPr/>
        </p:nvSpPr>
        <p:spPr>
          <a:xfrm>
            <a:off x="4837176" y="3355848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53" name="Shape 151"/>
          <p:cNvSpPr/>
          <p:nvPr/>
        </p:nvSpPr>
        <p:spPr>
          <a:xfrm>
            <a:off x="5221224" y="3355848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54" name="Shape 152"/>
          <p:cNvSpPr/>
          <p:nvPr/>
        </p:nvSpPr>
        <p:spPr>
          <a:xfrm>
            <a:off x="5605272" y="3355848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55" name="Shape 153"/>
          <p:cNvSpPr/>
          <p:nvPr/>
        </p:nvSpPr>
        <p:spPr>
          <a:xfrm>
            <a:off x="5989320" y="3355848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56" name="Shape 154"/>
          <p:cNvSpPr/>
          <p:nvPr/>
        </p:nvSpPr>
        <p:spPr>
          <a:xfrm>
            <a:off x="6373368" y="3355848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57" name="Shape 155"/>
          <p:cNvSpPr/>
          <p:nvPr/>
        </p:nvSpPr>
        <p:spPr>
          <a:xfrm>
            <a:off x="6757416" y="3355848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58" name="Shape 156"/>
          <p:cNvSpPr/>
          <p:nvPr/>
        </p:nvSpPr>
        <p:spPr>
          <a:xfrm>
            <a:off x="7141464" y="3355848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59" name="Shape 157"/>
          <p:cNvSpPr/>
          <p:nvPr/>
        </p:nvSpPr>
        <p:spPr>
          <a:xfrm>
            <a:off x="7525512" y="3355848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60" name="Shape 158"/>
          <p:cNvSpPr/>
          <p:nvPr/>
        </p:nvSpPr>
        <p:spPr>
          <a:xfrm>
            <a:off x="7909560" y="3355848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61" name="Shape 159"/>
          <p:cNvSpPr/>
          <p:nvPr/>
        </p:nvSpPr>
        <p:spPr>
          <a:xfrm>
            <a:off x="8293608" y="3355848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62" name="Shape 160"/>
          <p:cNvSpPr/>
          <p:nvPr/>
        </p:nvSpPr>
        <p:spPr>
          <a:xfrm>
            <a:off x="8677656" y="3355848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63" name="Shape 161"/>
          <p:cNvSpPr/>
          <p:nvPr/>
        </p:nvSpPr>
        <p:spPr>
          <a:xfrm>
            <a:off x="228600" y="3739896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64" name="Shape 162"/>
          <p:cNvSpPr/>
          <p:nvPr/>
        </p:nvSpPr>
        <p:spPr>
          <a:xfrm>
            <a:off x="612648" y="3739896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65" name="Shape 163"/>
          <p:cNvSpPr/>
          <p:nvPr/>
        </p:nvSpPr>
        <p:spPr>
          <a:xfrm>
            <a:off x="996696" y="3739896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66" name="Shape 164"/>
          <p:cNvSpPr/>
          <p:nvPr/>
        </p:nvSpPr>
        <p:spPr>
          <a:xfrm>
            <a:off x="1380744" y="3739896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67" name="Shape 165"/>
          <p:cNvSpPr/>
          <p:nvPr/>
        </p:nvSpPr>
        <p:spPr>
          <a:xfrm>
            <a:off x="1764792" y="3739896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68" name="Shape 166"/>
          <p:cNvSpPr/>
          <p:nvPr/>
        </p:nvSpPr>
        <p:spPr>
          <a:xfrm>
            <a:off x="2148840" y="3739896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69" name="Shape 167"/>
          <p:cNvSpPr/>
          <p:nvPr/>
        </p:nvSpPr>
        <p:spPr>
          <a:xfrm>
            <a:off x="2532888" y="3739896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70" name="Shape 168"/>
          <p:cNvSpPr/>
          <p:nvPr/>
        </p:nvSpPr>
        <p:spPr>
          <a:xfrm>
            <a:off x="2916936" y="3739896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71" name="Shape 169"/>
          <p:cNvSpPr/>
          <p:nvPr/>
        </p:nvSpPr>
        <p:spPr>
          <a:xfrm>
            <a:off x="3300984" y="3739896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72" name="Shape 170"/>
          <p:cNvSpPr/>
          <p:nvPr/>
        </p:nvSpPr>
        <p:spPr>
          <a:xfrm>
            <a:off x="3685032" y="3739896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73" name="Shape 171"/>
          <p:cNvSpPr/>
          <p:nvPr/>
        </p:nvSpPr>
        <p:spPr>
          <a:xfrm>
            <a:off x="4069080" y="3739896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74" name="Shape 172"/>
          <p:cNvSpPr/>
          <p:nvPr/>
        </p:nvSpPr>
        <p:spPr>
          <a:xfrm>
            <a:off x="4453128" y="3739896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75" name="Shape 173"/>
          <p:cNvSpPr/>
          <p:nvPr/>
        </p:nvSpPr>
        <p:spPr>
          <a:xfrm>
            <a:off x="4837176" y="3739896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76" name="Shape 174"/>
          <p:cNvSpPr/>
          <p:nvPr/>
        </p:nvSpPr>
        <p:spPr>
          <a:xfrm>
            <a:off x="5221224" y="3739896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77" name="Shape 175"/>
          <p:cNvSpPr/>
          <p:nvPr/>
        </p:nvSpPr>
        <p:spPr>
          <a:xfrm>
            <a:off x="5605272" y="3739896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78" name="Shape 176"/>
          <p:cNvSpPr/>
          <p:nvPr/>
        </p:nvSpPr>
        <p:spPr>
          <a:xfrm>
            <a:off x="5989320" y="3739896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79" name="Shape 177"/>
          <p:cNvSpPr/>
          <p:nvPr/>
        </p:nvSpPr>
        <p:spPr>
          <a:xfrm>
            <a:off x="6373368" y="3739896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80" name="Shape 178"/>
          <p:cNvSpPr/>
          <p:nvPr/>
        </p:nvSpPr>
        <p:spPr>
          <a:xfrm>
            <a:off x="6757416" y="3739896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81" name="Shape 179"/>
          <p:cNvSpPr/>
          <p:nvPr/>
        </p:nvSpPr>
        <p:spPr>
          <a:xfrm>
            <a:off x="7141464" y="3739896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82" name="Shape 180"/>
          <p:cNvSpPr/>
          <p:nvPr/>
        </p:nvSpPr>
        <p:spPr>
          <a:xfrm>
            <a:off x="7525512" y="3739896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83" name="Shape 181"/>
          <p:cNvSpPr/>
          <p:nvPr/>
        </p:nvSpPr>
        <p:spPr>
          <a:xfrm>
            <a:off x="7909560" y="3739896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84" name="Shape 182"/>
          <p:cNvSpPr/>
          <p:nvPr/>
        </p:nvSpPr>
        <p:spPr>
          <a:xfrm>
            <a:off x="8293608" y="3739896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85" name="Shape 183"/>
          <p:cNvSpPr/>
          <p:nvPr/>
        </p:nvSpPr>
        <p:spPr>
          <a:xfrm>
            <a:off x="8677656" y="3739896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86" name="Shape 184"/>
          <p:cNvSpPr/>
          <p:nvPr/>
        </p:nvSpPr>
        <p:spPr>
          <a:xfrm>
            <a:off x="228600" y="4123944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87" name="Shape 185"/>
          <p:cNvSpPr/>
          <p:nvPr/>
        </p:nvSpPr>
        <p:spPr>
          <a:xfrm>
            <a:off x="612648" y="4123944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88" name="Shape 186"/>
          <p:cNvSpPr/>
          <p:nvPr/>
        </p:nvSpPr>
        <p:spPr>
          <a:xfrm>
            <a:off x="996696" y="4123944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89" name="Shape 187"/>
          <p:cNvSpPr/>
          <p:nvPr/>
        </p:nvSpPr>
        <p:spPr>
          <a:xfrm>
            <a:off x="1380744" y="4123944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90" name="Shape 188"/>
          <p:cNvSpPr/>
          <p:nvPr/>
        </p:nvSpPr>
        <p:spPr>
          <a:xfrm>
            <a:off x="1764792" y="4123944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91" name="Shape 189"/>
          <p:cNvSpPr/>
          <p:nvPr/>
        </p:nvSpPr>
        <p:spPr>
          <a:xfrm>
            <a:off x="2148840" y="4123944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92" name="Shape 190"/>
          <p:cNvSpPr/>
          <p:nvPr/>
        </p:nvSpPr>
        <p:spPr>
          <a:xfrm>
            <a:off x="2532888" y="4123944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93" name="Shape 191"/>
          <p:cNvSpPr/>
          <p:nvPr/>
        </p:nvSpPr>
        <p:spPr>
          <a:xfrm>
            <a:off x="2916936" y="4123944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94" name="Shape 192"/>
          <p:cNvSpPr/>
          <p:nvPr/>
        </p:nvSpPr>
        <p:spPr>
          <a:xfrm>
            <a:off x="3300984" y="4123944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95" name="Shape 193"/>
          <p:cNvSpPr/>
          <p:nvPr/>
        </p:nvSpPr>
        <p:spPr>
          <a:xfrm>
            <a:off x="3685032" y="4123944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96" name="Shape 194"/>
          <p:cNvSpPr/>
          <p:nvPr/>
        </p:nvSpPr>
        <p:spPr>
          <a:xfrm>
            <a:off x="4069080" y="4123944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97" name="Shape 195"/>
          <p:cNvSpPr/>
          <p:nvPr/>
        </p:nvSpPr>
        <p:spPr>
          <a:xfrm>
            <a:off x="4453128" y="4123944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98" name="Shape 196"/>
          <p:cNvSpPr/>
          <p:nvPr/>
        </p:nvSpPr>
        <p:spPr>
          <a:xfrm>
            <a:off x="4837176" y="4123944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99" name="Shape 197"/>
          <p:cNvSpPr/>
          <p:nvPr/>
        </p:nvSpPr>
        <p:spPr>
          <a:xfrm>
            <a:off x="5221224" y="4123944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00" name="Shape 198"/>
          <p:cNvSpPr/>
          <p:nvPr/>
        </p:nvSpPr>
        <p:spPr>
          <a:xfrm>
            <a:off x="5605272" y="4123944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01" name="Shape 199"/>
          <p:cNvSpPr/>
          <p:nvPr/>
        </p:nvSpPr>
        <p:spPr>
          <a:xfrm>
            <a:off x="5989320" y="4123944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02" name="Shape 200"/>
          <p:cNvSpPr/>
          <p:nvPr/>
        </p:nvSpPr>
        <p:spPr>
          <a:xfrm>
            <a:off x="6373368" y="4123944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03" name="Shape 201"/>
          <p:cNvSpPr/>
          <p:nvPr/>
        </p:nvSpPr>
        <p:spPr>
          <a:xfrm>
            <a:off x="6757416" y="4123944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04" name="Shape 202"/>
          <p:cNvSpPr/>
          <p:nvPr/>
        </p:nvSpPr>
        <p:spPr>
          <a:xfrm>
            <a:off x="7141464" y="4123944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05" name="Shape 203"/>
          <p:cNvSpPr/>
          <p:nvPr/>
        </p:nvSpPr>
        <p:spPr>
          <a:xfrm>
            <a:off x="7525512" y="4123944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06" name="Shape 204"/>
          <p:cNvSpPr/>
          <p:nvPr/>
        </p:nvSpPr>
        <p:spPr>
          <a:xfrm>
            <a:off x="7909560" y="4123944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07" name="Shape 205"/>
          <p:cNvSpPr/>
          <p:nvPr/>
        </p:nvSpPr>
        <p:spPr>
          <a:xfrm>
            <a:off x="8293608" y="4123944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08" name="Shape 206"/>
          <p:cNvSpPr/>
          <p:nvPr/>
        </p:nvSpPr>
        <p:spPr>
          <a:xfrm>
            <a:off x="8677656" y="4123944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09" name="Shape 207"/>
          <p:cNvSpPr/>
          <p:nvPr/>
        </p:nvSpPr>
        <p:spPr>
          <a:xfrm>
            <a:off x="228600" y="4507992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10" name="Shape 208"/>
          <p:cNvSpPr/>
          <p:nvPr/>
        </p:nvSpPr>
        <p:spPr>
          <a:xfrm>
            <a:off x="612648" y="4507992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11" name="Shape 209"/>
          <p:cNvSpPr/>
          <p:nvPr/>
        </p:nvSpPr>
        <p:spPr>
          <a:xfrm>
            <a:off x="996696" y="4507992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12" name="Shape 210"/>
          <p:cNvSpPr/>
          <p:nvPr/>
        </p:nvSpPr>
        <p:spPr>
          <a:xfrm>
            <a:off x="1380744" y="4507992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13" name="Shape 211"/>
          <p:cNvSpPr/>
          <p:nvPr/>
        </p:nvSpPr>
        <p:spPr>
          <a:xfrm>
            <a:off x="1764792" y="4507992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14" name="Shape 212"/>
          <p:cNvSpPr/>
          <p:nvPr/>
        </p:nvSpPr>
        <p:spPr>
          <a:xfrm>
            <a:off x="2148840" y="4507992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15" name="Shape 213"/>
          <p:cNvSpPr/>
          <p:nvPr/>
        </p:nvSpPr>
        <p:spPr>
          <a:xfrm>
            <a:off x="2532888" y="4507992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16" name="Shape 214"/>
          <p:cNvSpPr/>
          <p:nvPr/>
        </p:nvSpPr>
        <p:spPr>
          <a:xfrm>
            <a:off x="2916936" y="4507992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17" name="Shape 215"/>
          <p:cNvSpPr/>
          <p:nvPr/>
        </p:nvSpPr>
        <p:spPr>
          <a:xfrm>
            <a:off x="3300984" y="4507992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18" name="Shape 216"/>
          <p:cNvSpPr/>
          <p:nvPr/>
        </p:nvSpPr>
        <p:spPr>
          <a:xfrm>
            <a:off x="3685032" y="4507992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19" name="Shape 217"/>
          <p:cNvSpPr/>
          <p:nvPr/>
        </p:nvSpPr>
        <p:spPr>
          <a:xfrm>
            <a:off x="4069080" y="4507992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20" name="Shape 218"/>
          <p:cNvSpPr/>
          <p:nvPr/>
        </p:nvSpPr>
        <p:spPr>
          <a:xfrm>
            <a:off x="4453128" y="4507992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21" name="Shape 219"/>
          <p:cNvSpPr/>
          <p:nvPr/>
        </p:nvSpPr>
        <p:spPr>
          <a:xfrm>
            <a:off x="4837176" y="4507992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22" name="Shape 220"/>
          <p:cNvSpPr/>
          <p:nvPr/>
        </p:nvSpPr>
        <p:spPr>
          <a:xfrm>
            <a:off x="5221224" y="4507992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23" name="Shape 221"/>
          <p:cNvSpPr/>
          <p:nvPr/>
        </p:nvSpPr>
        <p:spPr>
          <a:xfrm>
            <a:off x="5605272" y="4507992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24" name="Shape 222"/>
          <p:cNvSpPr/>
          <p:nvPr/>
        </p:nvSpPr>
        <p:spPr>
          <a:xfrm>
            <a:off x="5989320" y="4507992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25" name="Shape 223"/>
          <p:cNvSpPr/>
          <p:nvPr/>
        </p:nvSpPr>
        <p:spPr>
          <a:xfrm>
            <a:off x="6373368" y="4507992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26" name="Shape 224"/>
          <p:cNvSpPr/>
          <p:nvPr/>
        </p:nvSpPr>
        <p:spPr>
          <a:xfrm>
            <a:off x="6757416" y="4507992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27" name="Shape 225"/>
          <p:cNvSpPr/>
          <p:nvPr/>
        </p:nvSpPr>
        <p:spPr>
          <a:xfrm>
            <a:off x="7141464" y="4507992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28" name="Shape 226"/>
          <p:cNvSpPr/>
          <p:nvPr/>
        </p:nvSpPr>
        <p:spPr>
          <a:xfrm>
            <a:off x="7525512" y="4507992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29" name="Shape 227"/>
          <p:cNvSpPr/>
          <p:nvPr/>
        </p:nvSpPr>
        <p:spPr>
          <a:xfrm>
            <a:off x="7909560" y="4507992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30" name="Shape 228"/>
          <p:cNvSpPr/>
          <p:nvPr/>
        </p:nvSpPr>
        <p:spPr>
          <a:xfrm>
            <a:off x="8293608" y="4507992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31" name="Shape 229"/>
          <p:cNvSpPr/>
          <p:nvPr/>
        </p:nvSpPr>
        <p:spPr>
          <a:xfrm>
            <a:off x="8677656" y="4507992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32" name="Text 230"/>
          <p:cNvSpPr/>
          <p:nvPr/>
        </p:nvSpPr>
        <p:spPr>
          <a:xfrm>
            <a:off x="594360" y="201168"/>
            <a:ext cx="8229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2E40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Diagnostisches Beobachtungsraster</a:t>
            </a:r>
            <a:endParaRPr lang="en-US" sz="800" dirty="0"/>
          </a:p>
        </p:txBody>
      </p:sp>
      <p:sp>
        <p:nvSpPr>
          <p:cNvPr id="233" name="Text 231"/>
          <p:cNvSpPr/>
          <p:nvPr/>
        </p:nvSpPr>
        <p:spPr>
          <a:xfrm>
            <a:off x="566928" y="365760"/>
            <a:ext cx="77724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dirty="0">
                <a:solidFill>
                  <a:srgbClr val="1E1E1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Menschliche Wertedimension</a:t>
            </a:r>
            <a:endParaRPr lang="en-US" sz="2400" dirty="0"/>
          </a:p>
        </p:txBody>
      </p:sp>
      <p:sp>
        <p:nvSpPr>
          <p:cNvPr id="234" name="Text 232"/>
          <p:cNvSpPr/>
          <p:nvPr/>
        </p:nvSpPr>
        <p:spPr>
          <a:xfrm>
            <a:off x="594360" y="859536"/>
            <a:ext cx="64008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Typische Wahrnehmungsverzerrungen</a:t>
            </a:r>
            <a:endParaRPr lang="en-US" sz="1600" dirty="0"/>
          </a:p>
        </p:txBody>
      </p:sp>
      <p:sp>
        <p:nvSpPr>
          <p:cNvPr id="235" name="Shape 233"/>
          <p:cNvSpPr/>
          <p:nvPr/>
        </p:nvSpPr>
        <p:spPr>
          <a:xfrm>
            <a:off x="566928" y="1216152"/>
            <a:ext cx="8010144" cy="0"/>
          </a:xfrm>
          <a:prstGeom prst="line">
            <a:avLst/>
          </a:prstGeom>
          <a:noFill/>
          <a:ln w="7620">
            <a:solidFill>
              <a:srgbClr val="C8C4B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36" name="Shape 234"/>
          <p:cNvSpPr/>
          <p:nvPr/>
        </p:nvSpPr>
        <p:spPr>
          <a:xfrm>
            <a:off x="566928" y="1316736"/>
            <a:ext cx="1572768" cy="3090672"/>
          </a:xfrm>
          <a:prstGeom prst="rect">
            <a:avLst/>
          </a:prstGeom>
          <a:solidFill>
            <a:srgbClr val="ECEAE5">
              <a:alpha val="70000"/>
            </a:srgbClr>
          </a:solidFill>
          <a:ln w="6350">
            <a:solidFill>
              <a:srgbClr val="C8C4B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37" name="Shape 235"/>
          <p:cNvSpPr/>
          <p:nvPr/>
        </p:nvSpPr>
        <p:spPr>
          <a:xfrm>
            <a:off x="566928" y="1316736"/>
            <a:ext cx="1572768" cy="50292"/>
          </a:xfrm>
          <a:prstGeom prst="rect">
            <a:avLst/>
          </a:prstGeom>
          <a:solidFill>
            <a:srgbClr val="2E4057"/>
          </a:solidFill>
          <a:ln w="12700">
            <a:solidFill>
              <a:srgbClr val="2E4057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38" name="Text 236"/>
          <p:cNvSpPr/>
          <p:nvPr/>
        </p:nvSpPr>
        <p:spPr>
          <a:xfrm>
            <a:off x="566928" y="2382760"/>
            <a:ext cx="157276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kern="0" spc="200" dirty="0">
                <a:solidFill>
                  <a:schemeClr val="bg1">
                    <a:lumMod val="50000"/>
                  </a:schemeClr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01</a:t>
            </a:r>
            <a:endParaRPr lang="en-US" sz="14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39" name="Text 237"/>
          <p:cNvSpPr/>
          <p:nvPr/>
        </p:nvSpPr>
        <p:spPr>
          <a:xfrm>
            <a:off x="694944" y="1444752"/>
            <a:ext cx="1316736" cy="12618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50" dirty="0">
                <a:solidFill>
                  <a:srgbClr val="3C3C3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Erste Eindrücke prägen stärker als wir glauben.</a:t>
            </a:r>
            <a:endParaRPr lang="en-US" sz="1250" dirty="0"/>
          </a:p>
        </p:txBody>
      </p:sp>
      <p:sp>
        <p:nvSpPr>
          <p:cNvPr id="240" name="Shape 238"/>
          <p:cNvSpPr/>
          <p:nvPr/>
        </p:nvSpPr>
        <p:spPr>
          <a:xfrm>
            <a:off x="694944" y="2980944"/>
            <a:ext cx="1316736" cy="0"/>
          </a:xfrm>
          <a:prstGeom prst="line">
            <a:avLst/>
          </a:prstGeom>
          <a:noFill/>
          <a:ln w="6350">
            <a:solidFill>
              <a:srgbClr val="C8C4B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41" name="Text 239"/>
          <p:cNvSpPr/>
          <p:nvPr/>
        </p:nvSpPr>
        <p:spPr>
          <a:xfrm>
            <a:off x="694944" y="3035808"/>
            <a:ext cx="1316736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50" i="1" kern="0" spc="80" dirty="0">
                <a:solidFill>
                  <a:srgbClr val="2E40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Primacy Effect  ·  Thin Slicing</a:t>
            </a:r>
            <a:endParaRPr lang="en-US" sz="850" dirty="0"/>
          </a:p>
        </p:txBody>
      </p:sp>
      <p:sp>
        <p:nvSpPr>
          <p:cNvPr id="242" name="Shape 240"/>
          <p:cNvSpPr/>
          <p:nvPr/>
        </p:nvSpPr>
        <p:spPr>
          <a:xfrm>
            <a:off x="694944" y="3602736"/>
            <a:ext cx="1316736" cy="0"/>
          </a:xfrm>
          <a:prstGeom prst="line">
            <a:avLst/>
          </a:prstGeom>
          <a:noFill/>
          <a:ln w="5080">
            <a:solidFill>
              <a:srgbClr val="C8C4B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43" name="Text 241"/>
          <p:cNvSpPr/>
          <p:nvPr/>
        </p:nvSpPr>
        <p:spPr>
          <a:xfrm>
            <a:off x="694944" y="3657600"/>
            <a:ext cx="1316736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Unser Gehirn bildet in Sekunden stabile Urteile.</a:t>
            </a:r>
            <a:endParaRPr lang="en-US" sz="950" dirty="0"/>
          </a:p>
        </p:txBody>
      </p:sp>
      <p:sp>
        <p:nvSpPr>
          <p:cNvPr id="244" name="Shape 242"/>
          <p:cNvSpPr/>
          <p:nvPr/>
        </p:nvSpPr>
        <p:spPr>
          <a:xfrm>
            <a:off x="2217420" y="1316736"/>
            <a:ext cx="1572768" cy="3090672"/>
          </a:xfrm>
          <a:prstGeom prst="rect">
            <a:avLst/>
          </a:prstGeom>
          <a:solidFill>
            <a:srgbClr val="ECEAE5">
              <a:alpha val="70000"/>
            </a:srgbClr>
          </a:solidFill>
          <a:ln w="6350">
            <a:solidFill>
              <a:srgbClr val="C8C4B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45" name="Shape 243"/>
          <p:cNvSpPr/>
          <p:nvPr/>
        </p:nvSpPr>
        <p:spPr>
          <a:xfrm>
            <a:off x="2217420" y="1316736"/>
            <a:ext cx="1572768" cy="50292"/>
          </a:xfrm>
          <a:prstGeom prst="rect">
            <a:avLst/>
          </a:prstGeom>
          <a:solidFill>
            <a:srgbClr val="2E4057"/>
          </a:solidFill>
          <a:ln w="12700">
            <a:solidFill>
              <a:srgbClr val="2E4057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46" name="Text 244"/>
          <p:cNvSpPr/>
          <p:nvPr/>
        </p:nvSpPr>
        <p:spPr>
          <a:xfrm>
            <a:off x="2217420" y="2382760"/>
            <a:ext cx="157276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400" b="1" kern="0" spc="200" dirty="0">
                <a:solidFill>
                  <a:schemeClr val="bg1">
                    <a:lumMod val="50000"/>
                  </a:schemeClr>
                </a:solidFill>
                <a:latin typeface="Cambria" pitchFamily="34" charset="0"/>
                <a:ea typeface="Cambria" pitchFamily="34" charset="-122"/>
              </a:rPr>
              <a:t>02</a:t>
            </a:r>
          </a:p>
        </p:txBody>
      </p:sp>
      <p:sp>
        <p:nvSpPr>
          <p:cNvPr id="247" name="Text 245"/>
          <p:cNvSpPr/>
          <p:nvPr/>
        </p:nvSpPr>
        <p:spPr>
          <a:xfrm>
            <a:off x="2345436" y="1444752"/>
            <a:ext cx="1316736" cy="12618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50" dirty="0">
                <a:solidFill>
                  <a:srgbClr val="3C3C3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Sympathie fühlt sich schnell wie Kompetenz an.</a:t>
            </a:r>
            <a:endParaRPr lang="en-US" sz="1250" dirty="0"/>
          </a:p>
        </p:txBody>
      </p:sp>
      <p:sp>
        <p:nvSpPr>
          <p:cNvPr id="248" name="Shape 246"/>
          <p:cNvSpPr/>
          <p:nvPr/>
        </p:nvSpPr>
        <p:spPr>
          <a:xfrm>
            <a:off x="2345436" y="2980944"/>
            <a:ext cx="1316736" cy="0"/>
          </a:xfrm>
          <a:prstGeom prst="line">
            <a:avLst/>
          </a:prstGeom>
          <a:noFill/>
          <a:ln w="6350">
            <a:solidFill>
              <a:srgbClr val="C8C4B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49" name="Text 247"/>
          <p:cNvSpPr/>
          <p:nvPr/>
        </p:nvSpPr>
        <p:spPr>
          <a:xfrm>
            <a:off x="2345436" y="3035808"/>
            <a:ext cx="1316736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50" i="1" kern="0" spc="80" dirty="0">
                <a:solidFill>
                  <a:srgbClr val="2E40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Affect Heuristic</a:t>
            </a:r>
            <a:endParaRPr lang="en-US" sz="850" dirty="0"/>
          </a:p>
        </p:txBody>
      </p:sp>
      <p:sp>
        <p:nvSpPr>
          <p:cNvPr id="250" name="Shape 248"/>
          <p:cNvSpPr/>
          <p:nvPr/>
        </p:nvSpPr>
        <p:spPr>
          <a:xfrm>
            <a:off x="2345436" y="3602736"/>
            <a:ext cx="1316736" cy="0"/>
          </a:xfrm>
          <a:prstGeom prst="line">
            <a:avLst/>
          </a:prstGeom>
          <a:noFill/>
          <a:ln w="5080">
            <a:solidFill>
              <a:srgbClr val="C8C4B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51" name="Text 249"/>
          <p:cNvSpPr/>
          <p:nvPr/>
        </p:nvSpPr>
        <p:spPr>
          <a:xfrm>
            <a:off x="2345436" y="3657600"/>
            <a:ext cx="1316736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Angenehme Menschen erhalten einen Vertrauensvorschuss.</a:t>
            </a:r>
            <a:endParaRPr lang="en-US" sz="950" dirty="0"/>
          </a:p>
        </p:txBody>
      </p:sp>
      <p:sp>
        <p:nvSpPr>
          <p:cNvPr id="252" name="Shape 250"/>
          <p:cNvSpPr/>
          <p:nvPr/>
        </p:nvSpPr>
        <p:spPr>
          <a:xfrm>
            <a:off x="3867912" y="1316736"/>
            <a:ext cx="1572768" cy="3090672"/>
          </a:xfrm>
          <a:prstGeom prst="rect">
            <a:avLst/>
          </a:prstGeom>
          <a:solidFill>
            <a:srgbClr val="ECEAE5">
              <a:alpha val="70000"/>
            </a:srgbClr>
          </a:solidFill>
          <a:ln w="6350">
            <a:solidFill>
              <a:srgbClr val="C8C4B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53" name="Shape 251"/>
          <p:cNvSpPr/>
          <p:nvPr/>
        </p:nvSpPr>
        <p:spPr>
          <a:xfrm>
            <a:off x="3867912" y="1316736"/>
            <a:ext cx="1572768" cy="50292"/>
          </a:xfrm>
          <a:prstGeom prst="rect">
            <a:avLst/>
          </a:prstGeom>
          <a:solidFill>
            <a:srgbClr val="2E4057"/>
          </a:solidFill>
          <a:ln w="12700">
            <a:solidFill>
              <a:srgbClr val="2E4057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54" name="Text 252"/>
          <p:cNvSpPr/>
          <p:nvPr/>
        </p:nvSpPr>
        <p:spPr>
          <a:xfrm>
            <a:off x="3867912" y="2382760"/>
            <a:ext cx="157276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400" b="1" kern="0" spc="200" dirty="0">
                <a:solidFill>
                  <a:schemeClr val="bg1">
                    <a:lumMod val="50000"/>
                  </a:schemeClr>
                </a:solidFill>
                <a:latin typeface="Cambria" pitchFamily="34" charset="0"/>
                <a:ea typeface="Cambria" pitchFamily="34" charset="-122"/>
              </a:rPr>
              <a:t>03</a:t>
            </a:r>
          </a:p>
        </p:txBody>
      </p:sp>
      <p:sp>
        <p:nvSpPr>
          <p:cNvPr id="255" name="Text 253"/>
          <p:cNvSpPr/>
          <p:nvPr/>
        </p:nvSpPr>
        <p:spPr>
          <a:xfrm>
            <a:off x="3995928" y="1444752"/>
            <a:ext cx="1316736" cy="12618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50" dirty="0">
                <a:solidFill>
                  <a:srgbClr val="3C3C3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Ähnlichkeit erzeugt unbewusste Nähe.</a:t>
            </a:r>
            <a:endParaRPr lang="en-US" sz="1250" dirty="0"/>
          </a:p>
        </p:txBody>
      </p:sp>
      <p:sp>
        <p:nvSpPr>
          <p:cNvPr id="256" name="Shape 254"/>
          <p:cNvSpPr/>
          <p:nvPr/>
        </p:nvSpPr>
        <p:spPr>
          <a:xfrm>
            <a:off x="3995928" y="2980944"/>
            <a:ext cx="1316736" cy="0"/>
          </a:xfrm>
          <a:prstGeom prst="line">
            <a:avLst/>
          </a:prstGeom>
          <a:noFill/>
          <a:ln w="6350">
            <a:solidFill>
              <a:srgbClr val="C8C4B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57" name="Text 255"/>
          <p:cNvSpPr/>
          <p:nvPr/>
        </p:nvSpPr>
        <p:spPr>
          <a:xfrm>
            <a:off x="3995928" y="3035808"/>
            <a:ext cx="1316736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50" i="1" kern="0" spc="80" dirty="0">
                <a:solidFill>
                  <a:srgbClr val="2E40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Similarity Bias</a:t>
            </a:r>
            <a:endParaRPr lang="en-US" sz="850" dirty="0"/>
          </a:p>
        </p:txBody>
      </p:sp>
      <p:sp>
        <p:nvSpPr>
          <p:cNvPr id="258" name="Shape 256"/>
          <p:cNvSpPr/>
          <p:nvPr/>
        </p:nvSpPr>
        <p:spPr>
          <a:xfrm>
            <a:off x="3995928" y="3602736"/>
            <a:ext cx="1316736" cy="0"/>
          </a:xfrm>
          <a:prstGeom prst="line">
            <a:avLst/>
          </a:prstGeom>
          <a:noFill/>
          <a:ln w="5080">
            <a:solidFill>
              <a:srgbClr val="C8C4B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59" name="Text 257"/>
          <p:cNvSpPr/>
          <p:nvPr/>
        </p:nvSpPr>
        <p:spPr>
          <a:xfrm>
            <a:off x="3995928" y="3657600"/>
            <a:ext cx="1316736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Menschen „wie wir“ wirken oft geeigneter.</a:t>
            </a:r>
            <a:endParaRPr lang="en-US" sz="950" dirty="0"/>
          </a:p>
        </p:txBody>
      </p:sp>
      <p:sp>
        <p:nvSpPr>
          <p:cNvPr id="260" name="Shape 258"/>
          <p:cNvSpPr/>
          <p:nvPr/>
        </p:nvSpPr>
        <p:spPr>
          <a:xfrm>
            <a:off x="5518404" y="1316736"/>
            <a:ext cx="1572768" cy="3090672"/>
          </a:xfrm>
          <a:prstGeom prst="rect">
            <a:avLst/>
          </a:prstGeom>
          <a:solidFill>
            <a:srgbClr val="ECEAE5">
              <a:alpha val="70000"/>
            </a:srgbClr>
          </a:solidFill>
          <a:ln w="6350">
            <a:solidFill>
              <a:srgbClr val="C8C4B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61" name="Shape 259"/>
          <p:cNvSpPr/>
          <p:nvPr/>
        </p:nvSpPr>
        <p:spPr>
          <a:xfrm>
            <a:off x="5518404" y="1316736"/>
            <a:ext cx="1572768" cy="50292"/>
          </a:xfrm>
          <a:prstGeom prst="rect">
            <a:avLst/>
          </a:prstGeom>
          <a:solidFill>
            <a:srgbClr val="2E4057"/>
          </a:solidFill>
          <a:ln w="12700">
            <a:solidFill>
              <a:srgbClr val="2E4057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62" name="Text 260"/>
          <p:cNvSpPr/>
          <p:nvPr/>
        </p:nvSpPr>
        <p:spPr>
          <a:xfrm>
            <a:off x="5518404" y="2382760"/>
            <a:ext cx="157276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400" b="1" kern="0" spc="200" dirty="0">
                <a:solidFill>
                  <a:schemeClr val="bg1">
                    <a:lumMod val="50000"/>
                  </a:schemeClr>
                </a:solidFill>
                <a:latin typeface="Cambria" pitchFamily="34" charset="0"/>
                <a:ea typeface="Cambria" pitchFamily="34" charset="-122"/>
              </a:rPr>
              <a:t>04</a:t>
            </a:r>
          </a:p>
        </p:txBody>
      </p:sp>
      <p:sp>
        <p:nvSpPr>
          <p:cNvPr id="263" name="Text 261"/>
          <p:cNvSpPr/>
          <p:nvPr/>
        </p:nvSpPr>
        <p:spPr>
          <a:xfrm>
            <a:off x="5646420" y="1444752"/>
            <a:ext cx="1316736" cy="12618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50" dirty="0">
                <a:solidFill>
                  <a:srgbClr val="3C3C3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Unser Gehirn liebt einfache Geschichten.</a:t>
            </a:r>
            <a:endParaRPr lang="en-US" sz="1250" dirty="0"/>
          </a:p>
        </p:txBody>
      </p:sp>
      <p:sp>
        <p:nvSpPr>
          <p:cNvPr id="264" name="Shape 262"/>
          <p:cNvSpPr/>
          <p:nvPr/>
        </p:nvSpPr>
        <p:spPr>
          <a:xfrm>
            <a:off x="5646420" y="2980944"/>
            <a:ext cx="1316736" cy="0"/>
          </a:xfrm>
          <a:prstGeom prst="line">
            <a:avLst/>
          </a:prstGeom>
          <a:noFill/>
          <a:ln w="6350">
            <a:solidFill>
              <a:srgbClr val="C8C4B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65" name="Text 263"/>
          <p:cNvSpPr/>
          <p:nvPr/>
        </p:nvSpPr>
        <p:spPr>
          <a:xfrm>
            <a:off x="5646420" y="3035808"/>
            <a:ext cx="1316736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50" i="1" kern="0" spc="80" dirty="0">
                <a:solidFill>
                  <a:srgbClr val="2E40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Narrative Fallacy  ·  Confirmation Bias</a:t>
            </a:r>
            <a:endParaRPr lang="en-US" sz="850" dirty="0"/>
          </a:p>
        </p:txBody>
      </p:sp>
      <p:sp>
        <p:nvSpPr>
          <p:cNvPr id="266" name="Shape 264"/>
          <p:cNvSpPr/>
          <p:nvPr/>
        </p:nvSpPr>
        <p:spPr>
          <a:xfrm>
            <a:off x="5646420" y="3602736"/>
            <a:ext cx="1316736" cy="0"/>
          </a:xfrm>
          <a:prstGeom prst="line">
            <a:avLst/>
          </a:prstGeom>
          <a:noFill/>
          <a:ln w="5080">
            <a:solidFill>
              <a:srgbClr val="C8C4B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67" name="Text 265"/>
          <p:cNvSpPr/>
          <p:nvPr/>
        </p:nvSpPr>
        <p:spPr>
          <a:xfrm>
            <a:off x="5646420" y="3657600"/>
            <a:ext cx="1316736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Wir erklären Menschen vorschnell in stimmigen Mustern.</a:t>
            </a:r>
            <a:endParaRPr lang="en-US" sz="950" dirty="0"/>
          </a:p>
        </p:txBody>
      </p:sp>
      <p:sp>
        <p:nvSpPr>
          <p:cNvPr id="268" name="Shape 266"/>
          <p:cNvSpPr/>
          <p:nvPr/>
        </p:nvSpPr>
        <p:spPr>
          <a:xfrm>
            <a:off x="7168896" y="1316736"/>
            <a:ext cx="1572768" cy="3090672"/>
          </a:xfrm>
          <a:prstGeom prst="rect">
            <a:avLst/>
          </a:prstGeom>
          <a:solidFill>
            <a:srgbClr val="ECEAE5">
              <a:alpha val="70000"/>
            </a:srgbClr>
          </a:solidFill>
          <a:ln w="6350">
            <a:solidFill>
              <a:srgbClr val="C8C4B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69" name="Shape 267"/>
          <p:cNvSpPr/>
          <p:nvPr/>
        </p:nvSpPr>
        <p:spPr>
          <a:xfrm>
            <a:off x="7168896" y="1316736"/>
            <a:ext cx="1572768" cy="50292"/>
          </a:xfrm>
          <a:prstGeom prst="rect">
            <a:avLst/>
          </a:prstGeom>
          <a:solidFill>
            <a:srgbClr val="2E4057"/>
          </a:solidFill>
          <a:ln w="12700">
            <a:solidFill>
              <a:srgbClr val="2E4057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70" name="Text 268"/>
          <p:cNvSpPr/>
          <p:nvPr/>
        </p:nvSpPr>
        <p:spPr>
          <a:xfrm>
            <a:off x="7168896" y="2382760"/>
            <a:ext cx="157276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400" b="1" kern="0" spc="200" dirty="0">
                <a:solidFill>
                  <a:schemeClr val="bg1">
                    <a:lumMod val="50000"/>
                  </a:schemeClr>
                </a:solidFill>
                <a:latin typeface="Cambria" pitchFamily="34" charset="0"/>
                <a:ea typeface="Cambria" pitchFamily="34" charset="-122"/>
              </a:rPr>
              <a:t>05</a:t>
            </a:r>
          </a:p>
        </p:txBody>
      </p:sp>
      <p:sp>
        <p:nvSpPr>
          <p:cNvPr id="271" name="Text 269"/>
          <p:cNvSpPr/>
          <p:nvPr/>
        </p:nvSpPr>
        <p:spPr>
          <a:xfrm>
            <a:off x="7296912" y="1444752"/>
            <a:ext cx="1316736" cy="12618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50" dirty="0">
                <a:solidFill>
                  <a:srgbClr val="3C3C3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Wirkung wird leicht mit Substanz verwechselt.</a:t>
            </a:r>
            <a:endParaRPr lang="en-US" sz="1250" dirty="0"/>
          </a:p>
        </p:txBody>
      </p:sp>
      <p:sp>
        <p:nvSpPr>
          <p:cNvPr id="272" name="Shape 270"/>
          <p:cNvSpPr/>
          <p:nvPr/>
        </p:nvSpPr>
        <p:spPr>
          <a:xfrm>
            <a:off x="7296912" y="2980944"/>
            <a:ext cx="1316736" cy="0"/>
          </a:xfrm>
          <a:prstGeom prst="line">
            <a:avLst/>
          </a:prstGeom>
          <a:noFill/>
          <a:ln w="6350">
            <a:solidFill>
              <a:srgbClr val="C8C4B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73" name="Text 271"/>
          <p:cNvSpPr/>
          <p:nvPr/>
        </p:nvSpPr>
        <p:spPr>
          <a:xfrm>
            <a:off x="7296912" y="3035808"/>
            <a:ext cx="1316736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50" i="1" kern="0" spc="80" dirty="0">
                <a:solidFill>
                  <a:srgbClr val="2E40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Halo-Effekt  ·  Confidence Bias</a:t>
            </a:r>
            <a:endParaRPr lang="en-US" sz="850" dirty="0"/>
          </a:p>
        </p:txBody>
      </p:sp>
      <p:sp>
        <p:nvSpPr>
          <p:cNvPr id="274" name="Shape 272"/>
          <p:cNvSpPr/>
          <p:nvPr/>
        </p:nvSpPr>
        <p:spPr>
          <a:xfrm>
            <a:off x="7296912" y="3602736"/>
            <a:ext cx="1316736" cy="0"/>
          </a:xfrm>
          <a:prstGeom prst="line">
            <a:avLst/>
          </a:prstGeom>
          <a:noFill/>
          <a:ln w="5080">
            <a:solidFill>
              <a:srgbClr val="C8C4B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75" name="Text 273"/>
          <p:cNvSpPr/>
          <p:nvPr/>
        </p:nvSpPr>
        <p:spPr>
          <a:xfrm>
            <a:off x="7296912" y="3657600"/>
            <a:ext cx="1316736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Selbstsicherheit wirkt oft kompetenter als sie ist.</a:t>
            </a:r>
            <a:endParaRPr lang="en-US" sz="950" dirty="0"/>
          </a:p>
        </p:txBody>
      </p:sp>
      <p:sp>
        <p:nvSpPr>
          <p:cNvPr id="276" name="Shape 274"/>
          <p:cNvSpPr/>
          <p:nvPr/>
        </p:nvSpPr>
        <p:spPr>
          <a:xfrm>
            <a:off x="566928" y="4846320"/>
            <a:ext cx="8010144" cy="0"/>
          </a:xfrm>
          <a:prstGeom prst="line">
            <a:avLst/>
          </a:prstGeom>
          <a:noFill/>
          <a:ln w="6350">
            <a:solidFill>
              <a:srgbClr val="C8C4B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77" name="Text 275"/>
          <p:cNvSpPr/>
          <p:nvPr/>
        </p:nvSpPr>
        <p:spPr>
          <a:xfrm>
            <a:off x="594360" y="4882896"/>
            <a:ext cx="4114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700" kern="0" spc="15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profilingvalues  ·  Diagnostik &amp; Entwicklung</a:t>
            </a:r>
            <a:endParaRPr lang="en-US" sz="700" dirty="0"/>
          </a:p>
        </p:txBody>
      </p:sp>
      <p:sp>
        <p:nvSpPr>
          <p:cNvPr id="278" name="Text 276"/>
          <p:cNvSpPr/>
          <p:nvPr/>
        </p:nvSpPr>
        <p:spPr>
          <a:xfrm>
            <a:off x="4754880" y="4882896"/>
            <a:ext cx="3383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00" i="1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Kognitive Verzerrungen in der Wertediagnostik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94E78480E4DE448B37A942FBA05DFEF" ma:contentTypeVersion="22" ma:contentTypeDescription="Ein neues Dokument erstellen." ma:contentTypeScope="" ma:versionID="61bd8e22a558b278253c2c0cc11aefa9">
  <xsd:schema xmlns:xsd="http://www.w3.org/2001/XMLSchema" xmlns:xs="http://www.w3.org/2001/XMLSchema" xmlns:p="http://schemas.microsoft.com/office/2006/metadata/properties" xmlns:ns2="a517979c-604d-43b8-b412-74002d91954f" xmlns:ns3="5099c49f-3597-4d0e-adeb-88c14d9dad0a" targetNamespace="http://schemas.microsoft.com/office/2006/metadata/properties" ma:root="true" ma:fieldsID="b319834ad91e7752baabb578f31c9e87" ns2:_="" ns3:_="">
    <xsd:import namespace="a517979c-604d-43b8-b412-74002d91954f"/>
    <xsd:import namespace="5099c49f-3597-4d0e-adeb-88c14d9dad0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2:TaxCatchAll" minOccurs="0"/>
                <xsd:element ref="ns3:lcf76f155ced4ddcb4097134ff3c332f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17979c-604d-43b8-b412-74002d91954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cd11cfef-c872-42a0-9943-e92350ae9d18}" ma:internalName="TaxCatchAll" ma:showField="CatchAllData" ma:web="a517979c-604d-43b8-b412-74002d91954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99c49f-3597-4d0e-adeb-88c14d9dad0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3" nillable="true" ma:taxonomy="true" ma:internalName="lcf76f155ced4ddcb4097134ff3c332f" ma:taxonomyFieldName="MediaServiceImageTags" ma:displayName="Bildmarkierungen" ma:readOnly="false" ma:fieldId="{5cf76f15-5ced-4ddc-b409-7134ff3c332f}" ma:taxonomyMulti="true" ma:sspId="543d564a-aefd-4d55-952a-f58e3d3e75b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517979c-604d-43b8-b412-74002d91954f" xsi:nil="true"/>
    <lcf76f155ced4ddcb4097134ff3c332f xmlns="5099c49f-3597-4d0e-adeb-88c14d9dad0a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0F6F717-A0A4-4629-9B51-C3F30DF1606C}"/>
</file>

<file path=customXml/itemProps2.xml><?xml version="1.0" encoding="utf-8"?>
<ds:datastoreItem xmlns:ds="http://schemas.openxmlformats.org/officeDocument/2006/customXml" ds:itemID="{98C8EB77-BA06-48D5-AC2F-3F398F21766C}"/>
</file>

<file path=customXml/itemProps3.xml><?xml version="1.0" encoding="utf-8"?>
<ds:datastoreItem xmlns:ds="http://schemas.openxmlformats.org/officeDocument/2006/customXml" ds:itemID="{E0ED4EBA-5F96-4F49-85D6-42F3AA3A66AC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113</Words>
  <Application>Microsoft Office PowerPoint</Application>
  <PresentationFormat>Bildschirmpräsentation (16:9)</PresentationFormat>
  <Paragraphs>26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Cambria</vt:lpstr>
      <vt:lpstr>Office Theme</vt:lpstr>
      <vt:lpstr>PowerPoint-Präsentation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Menschliche Wertedimension</dc:title>
  <dc:subject>PptxGenJS Presentation</dc:subject>
  <dc:creator>PptxGenJS</dc:creator>
  <cp:lastModifiedBy>Ulrich Vogel | profilingvalues</cp:lastModifiedBy>
  <cp:revision>2</cp:revision>
  <dcterms:created xsi:type="dcterms:W3CDTF">2026-05-21T17:47:43Z</dcterms:created>
  <dcterms:modified xsi:type="dcterms:W3CDTF">2026-05-22T12:27:28Z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0x010100F94E78480E4DE448B37A942FBA05DFEF</vt:lpwstr>
  </property>
</Properties>
</file>